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70" r:id="rId6"/>
    <p:sldId id="273" r:id="rId7"/>
    <p:sldId id="274" r:id="rId8"/>
    <p:sldId id="277" r:id="rId9"/>
    <p:sldId id="275" r:id="rId10"/>
    <p:sldId id="276" r:id="rId11"/>
    <p:sldId id="269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AECA9259-9AB6-4BD9-8573-46F7A8D25469}">
          <p14:sldIdLst>
            <p14:sldId id="256"/>
            <p14:sldId id="257"/>
            <p14:sldId id="258"/>
            <p14:sldId id="259"/>
          </p14:sldIdLst>
        </p14:section>
        <p14:section name="Sección sin título" id="{AE248199-2200-4E1C-B1EC-C876BE93B391}">
          <p14:sldIdLst>
            <p14:sldId id="270"/>
            <p14:sldId id="273"/>
            <p14:sldId id="274"/>
            <p14:sldId id="277"/>
            <p14:sldId id="275"/>
            <p14:sldId id="276"/>
            <p14:sldId id="269"/>
            <p14:sldId id="267"/>
            <p14:sldId id="26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94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81400" autoAdjust="0"/>
  </p:normalViewPr>
  <p:slideViewPr>
    <p:cSldViewPr snapToGrid="0">
      <p:cViewPr varScale="1">
        <p:scale>
          <a:sx n="52" d="100"/>
          <a:sy n="52" d="100"/>
        </p:scale>
        <p:origin x="58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018F733-3B43-4DBA-8F18-95E1C323BBB1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L"/>
        </a:p>
      </dgm:t>
    </dgm:pt>
    <dgm:pt modelId="{53CF748E-A378-4679-9C6E-BC9DBEE0CE3A}">
      <dgm:prSet phldrT="[Texto]"/>
      <dgm:spPr/>
      <dgm:t>
        <a:bodyPr/>
        <a:lstStyle/>
        <a:p>
          <a:r>
            <a:rPr lang="es-MX" dirty="0"/>
            <a:t>Estados Nacionales</a:t>
          </a:r>
          <a:endParaRPr lang="es-CL" dirty="0"/>
        </a:p>
      </dgm:t>
    </dgm:pt>
    <dgm:pt modelId="{D5DCB5B6-CC86-4C3D-83E0-DA74558204EE}" type="parTrans" cxnId="{882578E2-D86C-4016-9CEC-A68B6CE5F683}">
      <dgm:prSet/>
      <dgm:spPr/>
      <dgm:t>
        <a:bodyPr/>
        <a:lstStyle/>
        <a:p>
          <a:endParaRPr lang="es-CL"/>
        </a:p>
      </dgm:t>
    </dgm:pt>
    <dgm:pt modelId="{A4EADEEF-E298-4FAA-8B00-E776A53B8AFB}" type="sibTrans" cxnId="{882578E2-D86C-4016-9CEC-A68B6CE5F683}">
      <dgm:prSet/>
      <dgm:spPr/>
      <dgm:t>
        <a:bodyPr/>
        <a:lstStyle/>
        <a:p>
          <a:endParaRPr lang="es-CL"/>
        </a:p>
      </dgm:t>
    </dgm:pt>
    <dgm:pt modelId="{63DE896D-25C4-4A98-8E82-BC4AB7A07728}">
      <dgm:prSet phldrT="[Texto]"/>
      <dgm:spPr/>
      <dgm:t>
        <a:bodyPr/>
        <a:lstStyle/>
        <a:p>
          <a:r>
            <a:rPr lang="es-MX" dirty="0"/>
            <a:t>Se debilita el poder del señor Feudal</a:t>
          </a:r>
          <a:endParaRPr lang="es-CL" dirty="0"/>
        </a:p>
      </dgm:t>
    </dgm:pt>
    <dgm:pt modelId="{DCB61F86-6ACF-4B08-A0C6-0C74C68EEBF4}" type="parTrans" cxnId="{B31C55E7-F22A-44BB-9676-1780A6C2321E}">
      <dgm:prSet/>
      <dgm:spPr/>
      <dgm:t>
        <a:bodyPr/>
        <a:lstStyle/>
        <a:p>
          <a:endParaRPr lang="es-CL"/>
        </a:p>
      </dgm:t>
    </dgm:pt>
    <dgm:pt modelId="{86C14EB4-836C-43B6-A07C-4DBB4ED35060}" type="sibTrans" cxnId="{B31C55E7-F22A-44BB-9676-1780A6C2321E}">
      <dgm:prSet/>
      <dgm:spPr/>
      <dgm:t>
        <a:bodyPr/>
        <a:lstStyle/>
        <a:p>
          <a:endParaRPr lang="es-CL"/>
        </a:p>
      </dgm:t>
    </dgm:pt>
    <dgm:pt modelId="{FD45C012-2515-4FE9-A032-589EEF930FF2}">
      <dgm:prSet phldrT="[Texto]"/>
      <dgm:spPr/>
      <dgm:t>
        <a:bodyPr/>
        <a:lstStyle/>
        <a:p>
          <a:r>
            <a:rPr lang="es-MX" dirty="0"/>
            <a:t>Los monarcas crean alianzas con la Burguesía</a:t>
          </a:r>
          <a:endParaRPr lang="es-CL" dirty="0"/>
        </a:p>
      </dgm:t>
    </dgm:pt>
    <dgm:pt modelId="{B192DB50-0FBA-4891-8CF9-0AAEFE1E43A3}" type="parTrans" cxnId="{40D93BBA-6E10-4AE5-A593-A6370ED12763}">
      <dgm:prSet/>
      <dgm:spPr/>
      <dgm:t>
        <a:bodyPr/>
        <a:lstStyle/>
        <a:p>
          <a:endParaRPr lang="es-CL"/>
        </a:p>
      </dgm:t>
    </dgm:pt>
    <dgm:pt modelId="{74C9E03A-3CE9-4690-8F13-0077F82B4CF7}" type="sibTrans" cxnId="{40D93BBA-6E10-4AE5-A593-A6370ED12763}">
      <dgm:prSet/>
      <dgm:spPr/>
      <dgm:t>
        <a:bodyPr/>
        <a:lstStyle/>
        <a:p>
          <a:endParaRPr lang="es-CL"/>
        </a:p>
      </dgm:t>
    </dgm:pt>
    <dgm:pt modelId="{2674E3F0-BF58-4753-93A6-E2033EA9D3D3}">
      <dgm:prSet phldrT="[Texto]"/>
      <dgm:spPr/>
      <dgm:t>
        <a:bodyPr/>
        <a:lstStyle/>
        <a:p>
          <a:r>
            <a:rPr lang="es-MX" dirty="0"/>
            <a:t>Unificación política y territorial</a:t>
          </a:r>
          <a:endParaRPr lang="es-CL" dirty="0"/>
        </a:p>
      </dgm:t>
    </dgm:pt>
    <dgm:pt modelId="{07A3854B-608E-4640-831F-E7FEF9EEF08F}" type="parTrans" cxnId="{B9FB8850-5993-48FD-A5EC-415E7E291803}">
      <dgm:prSet/>
      <dgm:spPr/>
      <dgm:t>
        <a:bodyPr/>
        <a:lstStyle/>
        <a:p>
          <a:endParaRPr lang="es-CL"/>
        </a:p>
      </dgm:t>
    </dgm:pt>
    <dgm:pt modelId="{A743948D-CFAF-4639-87EC-ACD29BFDCDD3}" type="sibTrans" cxnId="{B9FB8850-5993-48FD-A5EC-415E7E291803}">
      <dgm:prSet/>
      <dgm:spPr/>
      <dgm:t>
        <a:bodyPr/>
        <a:lstStyle/>
        <a:p>
          <a:endParaRPr lang="es-CL"/>
        </a:p>
      </dgm:t>
    </dgm:pt>
    <dgm:pt modelId="{340CAE4D-4C74-4CE0-A967-BE96C391BA4E}" type="pres">
      <dgm:prSet presAssocID="{5018F733-3B43-4DBA-8F18-95E1C323BBB1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0A57507D-5623-47A7-B928-937D78BA9C93}" type="pres">
      <dgm:prSet presAssocID="{53CF748E-A378-4679-9C6E-BC9DBEE0CE3A}" presName="centerShape" presStyleLbl="node0" presStyleIdx="0" presStyleCnt="1" custScaleX="129787"/>
      <dgm:spPr/>
    </dgm:pt>
    <dgm:pt modelId="{8D6BF4E8-5E51-4EAD-B62E-616724116CF7}" type="pres">
      <dgm:prSet presAssocID="{DCB61F86-6ACF-4B08-A0C6-0C74C68EEBF4}" presName="parTrans" presStyleLbl="bgSibTrans2D1" presStyleIdx="0" presStyleCnt="3"/>
      <dgm:spPr/>
    </dgm:pt>
    <dgm:pt modelId="{881632A7-8D97-4D55-8412-28EB0A986F37}" type="pres">
      <dgm:prSet presAssocID="{63DE896D-25C4-4A98-8E82-BC4AB7A07728}" presName="node" presStyleLbl="node1" presStyleIdx="0" presStyleCnt="3" custScaleX="180251" custRadScaleRad="171106" custRadScaleInc="-30436">
        <dgm:presLayoutVars>
          <dgm:bulletEnabled val="1"/>
        </dgm:presLayoutVars>
      </dgm:prSet>
      <dgm:spPr/>
    </dgm:pt>
    <dgm:pt modelId="{8596B291-2F17-4735-917C-D21E31180073}" type="pres">
      <dgm:prSet presAssocID="{B192DB50-0FBA-4891-8CF9-0AAEFE1E43A3}" presName="parTrans" presStyleLbl="bgSibTrans2D1" presStyleIdx="1" presStyleCnt="3"/>
      <dgm:spPr/>
    </dgm:pt>
    <dgm:pt modelId="{F2B60BFC-4C3A-4933-8A3F-FE5DAFF469C0}" type="pres">
      <dgm:prSet presAssocID="{FD45C012-2515-4FE9-A032-589EEF930FF2}" presName="node" presStyleLbl="node1" presStyleIdx="1" presStyleCnt="3" custScaleX="208561">
        <dgm:presLayoutVars>
          <dgm:bulletEnabled val="1"/>
        </dgm:presLayoutVars>
      </dgm:prSet>
      <dgm:spPr/>
    </dgm:pt>
    <dgm:pt modelId="{E3DB90DD-50DC-453A-95FE-4FD5C55C7857}" type="pres">
      <dgm:prSet presAssocID="{07A3854B-608E-4640-831F-E7FEF9EEF08F}" presName="parTrans" presStyleLbl="bgSibTrans2D1" presStyleIdx="2" presStyleCnt="3"/>
      <dgm:spPr/>
    </dgm:pt>
    <dgm:pt modelId="{45A6BB26-B9D8-43B6-93A5-0B32ECE0687B}" type="pres">
      <dgm:prSet presAssocID="{2674E3F0-BF58-4753-93A6-E2033EA9D3D3}" presName="node" presStyleLbl="node1" presStyleIdx="2" presStyleCnt="3" custScaleX="166727" custRadScaleRad="187346" custRadScaleInc="35934">
        <dgm:presLayoutVars>
          <dgm:bulletEnabled val="1"/>
        </dgm:presLayoutVars>
      </dgm:prSet>
      <dgm:spPr/>
    </dgm:pt>
  </dgm:ptLst>
  <dgm:cxnLst>
    <dgm:cxn modelId="{01D8D401-A3D0-4880-A11A-1C11B0184DA5}" type="presOf" srcId="{DCB61F86-6ACF-4B08-A0C6-0C74C68EEBF4}" destId="{8D6BF4E8-5E51-4EAD-B62E-616724116CF7}" srcOrd="0" destOrd="0" presId="urn:microsoft.com/office/officeart/2005/8/layout/radial4"/>
    <dgm:cxn modelId="{7411745B-E511-4DE9-B8B0-05D85D574F94}" type="presOf" srcId="{B192DB50-0FBA-4891-8CF9-0AAEFE1E43A3}" destId="{8596B291-2F17-4735-917C-D21E31180073}" srcOrd="0" destOrd="0" presId="urn:microsoft.com/office/officeart/2005/8/layout/radial4"/>
    <dgm:cxn modelId="{B9FB8850-5993-48FD-A5EC-415E7E291803}" srcId="{53CF748E-A378-4679-9C6E-BC9DBEE0CE3A}" destId="{2674E3F0-BF58-4753-93A6-E2033EA9D3D3}" srcOrd="2" destOrd="0" parTransId="{07A3854B-608E-4640-831F-E7FEF9EEF08F}" sibTransId="{A743948D-CFAF-4639-87EC-ACD29BFDCDD3}"/>
    <dgm:cxn modelId="{48803F75-8BDC-47A0-B9E3-C075B72B83FD}" type="presOf" srcId="{FD45C012-2515-4FE9-A032-589EEF930FF2}" destId="{F2B60BFC-4C3A-4933-8A3F-FE5DAFF469C0}" srcOrd="0" destOrd="0" presId="urn:microsoft.com/office/officeart/2005/8/layout/radial4"/>
    <dgm:cxn modelId="{B7F92B88-4866-45AE-8F5F-1B9DF58471F0}" type="presOf" srcId="{63DE896D-25C4-4A98-8E82-BC4AB7A07728}" destId="{881632A7-8D97-4D55-8412-28EB0A986F37}" srcOrd="0" destOrd="0" presId="urn:microsoft.com/office/officeart/2005/8/layout/radial4"/>
    <dgm:cxn modelId="{2CD8C4A7-69DB-4D7B-9EE1-A995ED3442C2}" type="presOf" srcId="{5018F733-3B43-4DBA-8F18-95E1C323BBB1}" destId="{340CAE4D-4C74-4CE0-A967-BE96C391BA4E}" srcOrd="0" destOrd="0" presId="urn:microsoft.com/office/officeart/2005/8/layout/radial4"/>
    <dgm:cxn modelId="{671EDDB7-B3A4-49FD-B752-BB0B131AD45F}" type="presOf" srcId="{53CF748E-A378-4679-9C6E-BC9DBEE0CE3A}" destId="{0A57507D-5623-47A7-B928-937D78BA9C93}" srcOrd="0" destOrd="0" presId="urn:microsoft.com/office/officeart/2005/8/layout/radial4"/>
    <dgm:cxn modelId="{40D93BBA-6E10-4AE5-A593-A6370ED12763}" srcId="{53CF748E-A378-4679-9C6E-BC9DBEE0CE3A}" destId="{FD45C012-2515-4FE9-A032-589EEF930FF2}" srcOrd="1" destOrd="0" parTransId="{B192DB50-0FBA-4891-8CF9-0AAEFE1E43A3}" sibTransId="{74C9E03A-3CE9-4690-8F13-0077F82B4CF7}"/>
    <dgm:cxn modelId="{4E92C1BC-650C-406B-8A4F-A295555F76C4}" type="presOf" srcId="{07A3854B-608E-4640-831F-E7FEF9EEF08F}" destId="{E3DB90DD-50DC-453A-95FE-4FD5C55C7857}" srcOrd="0" destOrd="0" presId="urn:microsoft.com/office/officeart/2005/8/layout/radial4"/>
    <dgm:cxn modelId="{882578E2-D86C-4016-9CEC-A68B6CE5F683}" srcId="{5018F733-3B43-4DBA-8F18-95E1C323BBB1}" destId="{53CF748E-A378-4679-9C6E-BC9DBEE0CE3A}" srcOrd="0" destOrd="0" parTransId="{D5DCB5B6-CC86-4C3D-83E0-DA74558204EE}" sibTransId="{A4EADEEF-E298-4FAA-8B00-E776A53B8AFB}"/>
    <dgm:cxn modelId="{B31C55E7-F22A-44BB-9676-1780A6C2321E}" srcId="{53CF748E-A378-4679-9C6E-BC9DBEE0CE3A}" destId="{63DE896D-25C4-4A98-8E82-BC4AB7A07728}" srcOrd="0" destOrd="0" parTransId="{DCB61F86-6ACF-4B08-A0C6-0C74C68EEBF4}" sibTransId="{86C14EB4-836C-43B6-A07C-4DBB4ED35060}"/>
    <dgm:cxn modelId="{DC9575EA-EA79-434F-A54D-7B34B454EABB}" type="presOf" srcId="{2674E3F0-BF58-4753-93A6-E2033EA9D3D3}" destId="{45A6BB26-B9D8-43B6-93A5-0B32ECE0687B}" srcOrd="0" destOrd="0" presId="urn:microsoft.com/office/officeart/2005/8/layout/radial4"/>
    <dgm:cxn modelId="{5822B3F4-2936-4630-9A28-9175BF8DD400}" type="presParOf" srcId="{340CAE4D-4C74-4CE0-A967-BE96C391BA4E}" destId="{0A57507D-5623-47A7-B928-937D78BA9C93}" srcOrd="0" destOrd="0" presId="urn:microsoft.com/office/officeart/2005/8/layout/radial4"/>
    <dgm:cxn modelId="{1CC4D2B8-98D1-44B2-A963-7DB2B589372C}" type="presParOf" srcId="{340CAE4D-4C74-4CE0-A967-BE96C391BA4E}" destId="{8D6BF4E8-5E51-4EAD-B62E-616724116CF7}" srcOrd="1" destOrd="0" presId="urn:microsoft.com/office/officeart/2005/8/layout/radial4"/>
    <dgm:cxn modelId="{B2ADA476-A56B-41D2-AFEF-82DA5D9127CD}" type="presParOf" srcId="{340CAE4D-4C74-4CE0-A967-BE96C391BA4E}" destId="{881632A7-8D97-4D55-8412-28EB0A986F37}" srcOrd="2" destOrd="0" presId="urn:microsoft.com/office/officeart/2005/8/layout/radial4"/>
    <dgm:cxn modelId="{60B6E52A-0AC7-4CC6-87E6-D917CC8EE964}" type="presParOf" srcId="{340CAE4D-4C74-4CE0-A967-BE96C391BA4E}" destId="{8596B291-2F17-4735-917C-D21E31180073}" srcOrd="3" destOrd="0" presId="urn:microsoft.com/office/officeart/2005/8/layout/radial4"/>
    <dgm:cxn modelId="{6E922D49-F9D7-4E8E-ABE3-381B82E921C5}" type="presParOf" srcId="{340CAE4D-4C74-4CE0-A967-BE96C391BA4E}" destId="{F2B60BFC-4C3A-4933-8A3F-FE5DAFF469C0}" srcOrd="4" destOrd="0" presId="urn:microsoft.com/office/officeart/2005/8/layout/radial4"/>
    <dgm:cxn modelId="{6B3CBEBE-0CCD-4A58-BAD1-39BC488C942C}" type="presParOf" srcId="{340CAE4D-4C74-4CE0-A967-BE96C391BA4E}" destId="{E3DB90DD-50DC-453A-95FE-4FD5C55C7857}" srcOrd="5" destOrd="0" presId="urn:microsoft.com/office/officeart/2005/8/layout/radial4"/>
    <dgm:cxn modelId="{2C4C6822-A589-4193-9CA9-3019FC4E3410}" type="presParOf" srcId="{340CAE4D-4C74-4CE0-A967-BE96C391BA4E}" destId="{45A6BB26-B9D8-43B6-93A5-0B32ECE0687B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0EB63F5-9B02-4DA1-B0D8-35917A6112F3}" type="doc">
      <dgm:prSet loTypeId="urn:microsoft.com/office/officeart/2005/8/layout/vList5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s-CL"/>
        </a:p>
      </dgm:t>
    </dgm:pt>
    <dgm:pt modelId="{56C610F3-B435-4F1E-8C81-ECB18A510077}">
      <dgm:prSet phldrT="[Texto]"/>
      <dgm:spPr/>
      <dgm:t>
        <a:bodyPr/>
        <a:lstStyle/>
        <a:p>
          <a:r>
            <a:rPr lang="es-MX" dirty="0"/>
            <a:t>Unificación</a:t>
          </a:r>
          <a:endParaRPr lang="es-CL" dirty="0"/>
        </a:p>
      </dgm:t>
    </dgm:pt>
    <dgm:pt modelId="{4A965ED4-7832-42D6-AFB5-1B9EC4829870}" type="parTrans" cxnId="{0EDB22F5-8FA4-441F-8738-209820F857FC}">
      <dgm:prSet/>
      <dgm:spPr/>
      <dgm:t>
        <a:bodyPr/>
        <a:lstStyle/>
        <a:p>
          <a:endParaRPr lang="es-CL"/>
        </a:p>
      </dgm:t>
    </dgm:pt>
    <dgm:pt modelId="{01E436D1-84AD-4E6F-BFB7-A6BF7B221EAB}" type="sibTrans" cxnId="{0EDB22F5-8FA4-441F-8738-209820F857FC}">
      <dgm:prSet/>
      <dgm:spPr/>
      <dgm:t>
        <a:bodyPr/>
        <a:lstStyle/>
        <a:p>
          <a:endParaRPr lang="es-CL"/>
        </a:p>
      </dgm:t>
    </dgm:pt>
    <dgm:pt modelId="{F5258930-0825-46DD-B0F9-26AE428F5484}">
      <dgm:prSet phldrT="[Texto]"/>
      <dgm:spPr/>
      <dgm:t>
        <a:bodyPr/>
        <a:lstStyle/>
        <a:p>
          <a:r>
            <a:rPr lang="es-MX" dirty="0"/>
            <a:t>Unificación Territorial: Creación de fronteras, que delimitan los reinos y ciudades-estados.</a:t>
          </a:r>
          <a:endParaRPr lang="es-CL" dirty="0"/>
        </a:p>
      </dgm:t>
    </dgm:pt>
    <dgm:pt modelId="{6DF2AD33-446F-46C2-949A-F0974EA60FE2}" type="parTrans" cxnId="{AC4CC193-D303-41ED-82ED-B4E4600C7DCA}">
      <dgm:prSet/>
      <dgm:spPr/>
      <dgm:t>
        <a:bodyPr/>
        <a:lstStyle/>
        <a:p>
          <a:endParaRPr lang="es-CL"/>
        </a:p>
      </dgm:t>
    </dgm:pt>
    <dgm:pt modelId="{B8018B6B-F3A4-4D29-96AB-37F6025BE3A9}" type="sibTrans" cxnId="{AC4CC193-D303-41ED-82ED-B4E4600C7DCA}">
      <dgm:prSet/>
      <dgm:spPr/>
      <dgm:t>
        <a:bodyPr/>
        <a:lstStyle/>
        <a:p>
          <a:endParaRPr lang="es-CL"/>
        </a:p>
      </dgm:t>
    </dgm:pt>
    <dgm:pt modelId="{DFCFF08D-67C4-4AA9-99D3-04318D97F268}">
      <dgm:prSet phldrT="[Texto]"/>
      <dgm:spPr/>
      <dgm:t>
        <a:bodyPr/>
        <a:lstStyle/>
        <a:p>
          <a:r>
            <a:rPr lang="es-MX" dirty="0"/>
            <a:t>Unificación Política: Se crean reinos que gobiernan los territorios antes dominados por los señores feudales.</a:t>
          </a:r>
          <a:endParaRPr lang="es-CL" dirty="0"/>
        </a:p>
      </dgm:t>
    </dgm:pt>
    <dgm:pt modelId="{273E526C-08F1-4E4E-B60B-C6756F9DF2BD}" type="parTrans" cxnId="{5CB5030F-B645-47C4-8287-94C8D6964219}">
      <dgm:prSet/>
      <dgm:spPr/>
      <dgm:t>
        <a:bodyPr/>
        <a:lstStyle/>
        <a:p>
          <a:endParaRPr lang="es-CL"/>
        </a:p>
      </dgm:t>
    </dgm:pt>
    <dgm:pt modelId="{B7FBBFC0-1E2F-494D-8E28-536CCF455026}" type="sibTrans" cxnId="{5CB5030F-B645-47C4-8287-94C8D6964219}">
      <dgm:prSet/>
      <dgm:spPr/>
      <dgm:t>
        <a:bodyPr/>
        <a:lstStyle/>
        <a:p>
          <a:endParaRPr lang="es-CL"/>
        </a:p>
      </dgm:t>
    </dgm:pt>
    <dgm:pt modelId="{B262867F-C760-484A-AAE6-8A98755F76D6}">
      <dgm:prSet phldrT="[Texto]"/>
      <dgm:spPr/>
      <dgm:t>
        <a:bodyPr/>
        <a:lstStyle/>
        <a:p>
          <a:r>
            <a:rPr lang="es-MX" dirty="0"/>
            <a:t>Organización de un ejército permanente.</a:t>
          </a:r>
          <a:endParaRPr lang="es-CL" dirty="0"/>
        </a:p>
      </dgm:t>
    </dgm:pt>
    <dgm:pt modelId="{3D8C23C3-1FAA-475D-AD6A-0EB467083D23}" type="parTrans" cxnId="{78FE7B40-DD0C-42DA-9EE6-55587DBAC97C}">
      <dgm:prSet/>
      <dgm:spPr/>
      <dgm:t>
        <a:bodyPr/>
        <a:lstStyle/>
        <a:p>
          <a:endParaRPr lang="es-CL"/>
        </a:p>
      </dgm:t>
    </dgm:pt>
    <dgm:pt modelId="{AE2AED78-EB3C-4FB6-98BE-18484A94E74D}" type="sibTrans" cxnId="{78FE7B40-DD0C-42DA-9EE6-55587DBAC97C}">
      <dgm:prSet/>
      <dgm:spPr/>
      <dgm:t>
        <a:bodyPr/>
        <a:lstStyle/>
        <a:p>
          <a:endParaRPr lang="es-CL"/>
        </a:p>
      </dgm:t>
    </dgm:pt>
    <dgm:pt modelId="{1CB0CB93-CACC-49D9-845A-46B49B56C0BE}">
      <dgm:prSet phldrT="[Texto]"/>
      <dgm:spPr/>
      <dgm:t>
        <a:bodyPr/>
        <a:lstStyle/>
        <a:p>
          <a:r>
            <a:rPr lang="es-MX" dirty="0"/>
            <a:t>El ejército se hizo profesional y permite una protección constante y efectiva del territorio y su población.</a:t>
          </a:r>
          <a:endParaRPr lang="es-CL" dirty="0"/>
        </a:p>
      </dgm:t>
    </dgm:pt>
    <dgm:pt modelId="{B9B00344-9289-45DA-9CAF-C541117B4687}" type="parTrans" cxnId="{1F5E5BB3-E65A-439D-A6FA-E7FEB0667AD9}">
      <dgm:prSet/>
      <dgm:spPr/>
      <dgm:t>
        <a:bodyPr/>
        <a:lstStyle/>
        <a:p>
          <a:endParaRPr lang="es-CL"/>
        </a:p>
      </dgm:t>
    </dgm:pt>
    <dgm:pt modelId="{2D2106B1-CE01-4AB0-B31C-2E9143DCAAB5}" type="sibTrans" cxnId="{1F5E5BB3-E65A-439D-A6FA-E7FEB0667AD9}">
      <dgm:prSet/>
      <dgm:spPr/>
      <dgm:t>
        <a:bodyPr/>
        <a:lstStyle/>
        <a:p>
          <a:endParaRPr lang="es-CL"/>
        </a:p>
      </dgm:t>
    </dgm:pt>
    <dgm:pt modelId="{B05E5E33-72C0-414A-B91E-5A05016D3998}">
      <dgm:prSet phldrT="[Texto]"/>
      <dgm:spPr/>
      <dgm:t>
        <a:bodyPr/>
        <a:lstStyle/>
        <a:p>
          <a:r>
            <a:rPr lang="es-MX" dirty="0"/>
            <a:t>Las personas que no quieran cumplir con el servicio militar pueden pagar su eximición.</a:t>
          </a:r>
          <a:endParaRPr lang="es-CL" dirty="0"/>
        </a:p>
      </dgm:t>
    </dgm:pt>
    <dgm:pt modelId="{B0D21F02-8DC5-473C-8378-7F5350833D7E}" type="parTrans" cxnId="{95C73863-9E45-48EE-B3DA-60C8A00B78D1}">
      <dgm:prSet/>
      <dgm:spPr/>
      <dgm:t>
        <a:bodyPr/>
        <a:lstStyle/>
        <a:p>
          <a:endParaRPr lang="es-CL"/>
        </a:p>
      </dgm:t>
    </dgm:pt>
    <dgm:pt modelId="{DE0F32A1-0A96-45C6-949F-18616050FE34}" type="sibTrans" cxnId="{95C73863-9E45-48EE-B3DA-60C8A00B78D1}">
      <dgm:prSet/>
      <dgm:spPr/>
      <dgm:t>
        <a:bodyPr/>
        <a:lstStyle/>
        <a:p>
          <a:endParaRPr lang="es-CL"/>
        </a:p>
      </dgm:t>
    </dgm:pt>
    <dgm:pt modelId="{1523BED2-9DB5-4C57-9242-578A3743816A}">
      <dgm:prSet phldrT="[Texto]"/>
      <dgm:spPr/>
      <dgm:t>
        <a:bodyPr/>
        <a:lstStyle/>
        <a:p>
          <a:r>
            <a:rPr lang="es-MX" dirty="0"/>
            <a:t>Cobro de impuestos.</a:t>
          </a:r>
          <a:endParaRPr lang="es-CL" dirty="0"/>
        </a:p>
      </dgm:t>
    </dgm:pt>
    <dgm:pt modelId="{3F6E8944-9306-4E5B-A88E-C865ECFA55BF}" type="parTrans" cxnId="{F3467160-235A-4451-B925-8C6CD0D9CD96}">
      <dgm:prSet/>
      <dgm:spPr/>
      <dgm:t>
        <a:bodyPr/>
        <a:lstStyle/>
        <a:p>
          <a:endParaRPr lang="es-CL"/>
        </a:p>
      </dgm:t>
    </dgm:pt>
    <dgm:pt modelId="{90C47A5A-8BCF-4303-90F5-457F9823A500}" type="sibTrans" cxnId="{F3467160-235A-4451-B925-8C6CD0D9CD96}">
      <dgm:prSet/>
      <dgm:spPr/>
      <dgm:t>
        <a:bodyPr/>
        <a:lstStyle/>
        <a:p>
          <a:endParaRPr lang="es-CL"/>
        </a:p>
      </dgm:t>
    </dgm:pt>
    <dgm:pt modelId="{728C30B4-6ACC-4276-AE55-CD4E316EC7F8}">
      <dgm:prSet phldrT="[Texto]"/>
      <dgm:spPr/>
      <dgm:t>
        <a:bodyPr/>
        <a:lstStyle/>
        <a:p>
          <a:r>
            <a:rPr lang="es-MX" dirty="0"/>
            <a:t>Son pagados por todos los súbditos del rey, sin embargo hay estamentos que tienen el privilegio de estar exentos. (no pagar)</a:t>
          </a:r>
          <a:endParaRPr lang="es-CL" dirty="0"/>
        </a:p>
      </dgm:t>
    </dgm:pt>
    <dgm:pt modelId="{D0751F78-5F26-43DD-911C-E7FB99B31914}" type="parTrans" cxnId="{C81BA801-12D1-40AB-83E4-3CB42767985E}">
      <dgm:prSet/>
      <dgm:spPr/>
      <dgm:t>
        <a:bodyPr/>
        <a:lstStyle/>
        <a:p>
          <a:endParaRPr lang="es-CL"/>
        </a:p>
      </dgm:t>
    </dgm:pt>
    <dgm:pt modelId="{85A6F155-509B-46FA-96FC-A6CE32F670D4}" type="sibTrans" cxnId="{C81BA801-12D1-40AB-83E4-3CB42767985E}">
      <dgm:prSet/>
      <dgm:spPr/>
      <dgm:t>
        <a:bodyPr/>
        <a:lstStyle/>
        <a:p>
          <a:endParaRPr lang="es-CL"/>
        </a:p>
      </dgm:t>
    </dgm:pt>
    <dgm:pt modelId="{1FEBDEF6-B307-4CC4-A918-EB91EB70C3FB}">
      <dgm:prSet phldrT="[Texto]"/>
      <dgm:spPr/>
      <dgm:t>
        <a:bodyPr/>
        <a:lstStyle/>
        <a:p>
          <a:r>
            <a:rPr lang="es-MX" dirty="0"/>
            <a:t>Los montos acumulados permitían mantener el reino, pagar al ejército y la corte del Rey.</a:t>
          </a:r>
          <a:endParaRPr lang="es-CL" dirty="0"/>
        </a:p>
      </dgm:t>
    </dgm:pt>
    <dgm:pt modelId="{75E4AE6D-0363-4826-B94F-86CB2ACD936C}" type="parTrans" cxnId="{4CA726E3-2B0F-4CE8-9A96-54DC9CDE46F9}">
      <dgm:prSet/>
      <dgm:spPr/>
      <dgm:t>
        <a:bodyPr/>
        <a:lstStyle/>
        <a:p>
          <a:endParaRPr lang="es-CL"/>
        </a:p>
      </dgm:t>
    </dgm:pt>
    <dgm:pt modelId="{76C6F704-1559-4B13-8162-10DA499455FD}" type="sibTrans" cxnId="{4CA726E3-2B0F-4CE8-9A96-54DC9CDE46F9}">
      <dgm:prSet/>
      <dgm:spPr/>
      <dgm:t>
        <a:bodyPr/>
        <a:lstStyle/>
        <a:p>
          <a:endParaRPr lang="es-CL"/>
        </a:p>
      </dgm:t>
    </dgm:pt>
    <dgm:pt modelId="{C9FBDCAE-47B2-4E1E-B01E-A19B5C57E15A}">
      <dgm:prSet phldrT="[Texto]"/>
      <dgm:spPr/>
      <dgm:t>
        <a:bodyPr/>
        <a:lstStyle/>
        <a:p>
          <a:r>
            <a:rPr lang="es-MX" dirty="0"/>
            <a:t>Creación de Burocracia.</a:t>
          </a:r>
          <a:endParaRPr lang="es-CL" dirty="0"/>
        </a:p>
      </dgm:t>
    </dgm:pt>
    <dgm:pt modelId="{6041EB62-27E1-42C2-87E0-3ABA419C9612}" type="parTrans" cxnId="{261BCBDD-44D0-4A5A-A83C-0D63A4373CD2}">
      <dgm:prSet/>
      <dgm:spPr/>
      <dgm:t>
        <a:bodyPr/>
        <a:lstStyle/>
        <a:p>
          <a:endParaRPr lang="es-CL"/>
        </a:p>
      </dgm:t>
    </dgm:pt>
    <dgm:pt modelId="{2F9150D7-262E-4169-AB6E-7493824FD821}" type="sibTrans" cxnId="{261BCBDD-44D0-4A5A-A83C-0D63A4373CD2}">
      <dgm:prSet/>
      <dgm:spPr/>
      <dgm:t>
        <a:bodyPr/>
        <a:lstStyle/>
        <a:p>
          <a:endParaRPr lang="es-CL"/>
        </a:p>
      </dgm:t>
    </dgm:pt>
    <dgm:pt modelId="{20A25303-D649-4AA0-8F7D-AD7DEE3FEB36}">
      <dgm:prSet phldrT="[Texto]"/>
      <dgm:spPr/>
      <dgm:t>
        <a:bodyPr/>
        <a:lstStyle/>
        <a:p>
          <a:r>
            <a:rPr lang="es-MX" dirty="0"/>
            <a:t>Son un grupo de funcionarios que su principal función fue el cobro de impuestos, también impartían justicia y administraban el Estado.</a:t>
          </a:r>
          <a:endParaRPr lang="es-CL" dirty="0"/>
        </a:p>
      </dgm:t>
    </dgm:pt>
    <dgm:pt modelId="{0D6360D4-B3D3-438B-8A89-C33C53FC7043}" type="parTrans" cxnId="{FA577A45-8359-46FA-95A7-9E578A7FEF82}">
      <dgm:prSet/>
      <dgm:spPr/>
      <dgm:t>
        <a:bodyPr/>
        <a:lstStyle/>
        <a:p>
          <a:endParaRPr lang="es-CL"/>
        </a:p>
      </dgm:t>
    </dgm:pt>
    <dgm:pt modelId="{8266BB5E-ED64-47CC-A0B8-A6A8EED27E71}" type="sibTrans" cxnId="{FA577A45-8359-46FA-95A7-9E578A7FEF82}">
      <dgm:prSet/>
      <dgm:spPr/>
      <dgm:t>
        <a:bodyPr/>
        <a:lstStyle/>
        <a:p>
          <a:endParaRPr lang="es-CL"/>
        </a:p>
      </dgm:t>
    </dgm:pt>
    <dgm:pt modelId="{833B981A-2826-4DBF-BEA3-1B939FE85216}">
      <dgm:prSet phldrT="[Texto]"/>
      <dgm:spPr/>
      <dgm:t>
        <a:bodyPr/>
        <a:lstStyle/>
        <a:p>
          <a:r>
            <a:rPr lang="es-MX" dirty="0"/>
            <a:t>La Burocracia estaba conformada por nobles y burgueses.</a:t>
          </a:r>
          <a:endParaRPr lang="es-CL" dirty="0"/>
        </a:p>
      </dgm:t>
    </dgm:pt>
    <dgm:pt modelId="{C8FF782F-E449-4ACB-A86B-0C3435D5DBB0}" type="parTrans" cxnId="{E8E9EDAF-43EA-492D-982A-0C2DA45BCCD4}">
      <dgm:prSet/>
      <dgm:spPr/>
      <dgm:t>
        <a:bodyPr/>
        <a:lstStyle/>
        <a:p>
          <a:endParaRPr lang="es-CL"/>
        </a:p>
      </dgm:t>
    </dgm:pt>
    <dgm:pt modelId="{BF926B8B-A2D9-4A77-A035-43DC4DF2CA66}" type="sibTrans" cxnId="{E8E9EDAF-43EA-492D-982A-0C2DA45BCCD4}">
      <dgm:prSet/>
      <dgm:spPr/>
      <dgm:t>
        <a:bodyPr/>
        <a:lstStyle/>
        <a:p>
          <a:endParaRPr lang="es-CL"/>
        </a:p>
      </dgm:t>
    </dgm:pt>
    <dgm:pt modelId="{66C33040-4001-4C45-9A7F-BFD91A9415E6}" type="pres">
      <dgm:prSet presAssocID="{50EB63F5-9B02-4DA1-B0D8-35917A6112F3}" presName="Name0" presStyleCnt="0">
        <dgm:presLayoutVars>
          <dgm:dir/>
          <dgm:animLvl val="lvl"/>
          <dgm:resizeHandles val="exact"/>
        </dgm:presLayoutVars>
      </dgm:prSet>
      <dgm:spPr/>
    </dgm:pt>
    <dgm:pt modelId="{DF2657B3-14FC-4B96-B106-52725BC3972E}" type="pres">
      <dgm:prSet presAssocID="{56C610F3-B435-4F1E-8C81-ECB18A510077}" presName="linNode" presStyleCnt="0"/>
      <dgm:spPr/>
    </dgm:pt>
    <dgm:pt modelId="{544607CC-F1F0-4CFE-B45E-24A856FC2804}" type="pres">
      <dgm:prSet presAssocID="{56C610F3-B435-4F1E-8C81-ECB18A510077}" presName="parentText" presStyleLbl="node1" presStyleIdx="0" presStyleCnt="4">
        <dgm:presLayoutVars>
          <dgm:chMax val="1"/>
          <dgm:bulletEnabled val="1"/>
        </dgm:presLayoutVars>
      </dgm:prSet>
      <dgm:spPr/>
    </dgm:pt>
    <dgm:pt modelId="{0DD3E3A1-7BC4-46FD-A59C-1B3DEA213178}" type="pres">
      <dgm:prSet presAssocID="{56C610F3-B435-4F1E-8C81-ECB18A510077}" presName="descendantText" presStyleLbl="alignAccFollowNode1" presStyleIdx="0" presStyleCnt="4">
        <dgm:presLayoutVars>
          <dgm:bulletEnabled val="1"/>
        </dgm:presLayoutVars>
      </dgm:prSet>
      <dgm:spPr/>
    </dgm:pt>
    <dgm:pt modelId="{19306C61-AA6A-42C5-8B3F-66265A0A7A71}" type="pres">
      <dgm:prSet presAssocID="{01E436D1-84AD-4E6F-BFB7-A6BF7B221EAB}" presName="sp" presStyleCnt="0"/>
      <dgm:spPr/>
    </dgm:pt>
    <dgm:pt modelId="{09C323F9-AA21-4FAC-8A45-86D210F72746}" type="pres">
      <dgm:prSet presAssocID="{B262867F-C760-484A-AAE6-8A98755F76D6}" presName="linNode" presStyleCnt="0"/>
      <dgm:spPr/>
    </dgm:pt>
    <dgm:pt modelId="{5488BD29-F639-4BAB-901C-3792F566DA75}" type="pres">
      <dgm:prSet presAssocID="{B262867F-C760-484A-AAE6-8A98755F76D6}" presName="parentText" presStyleLbl="node1" presStyleIdx="1" presStyleCnt="4">
        <dgm:presLayoutVars>
          <dgm:chMax val="1"/>
          <dgm:bulletEnabled val="1"/>
        </dgm:presLayoutVars>
      </dgm:prSet>
      <dgm:spPr/>
    </dgm:pt>
    <dgm:pt modelId="{98FCC313-B618-412C-828A-A90A1498D0B0}" type="pres">
      <dgm:prSet presAssocID="{B262867F-C760-484A-AAE6-8A98755F76D6}" presName="descendantText" presStyleLbl="alignAccFollowNode1" presStyleIdx="1" presStyleCnt="4">
        <dgm:presLayoutVars>
          <dgm:bulletEnabled val="1"/>
        </dgm:presLayoutVars>
      </dgm:prSet>
      <dgm:spPr/>
    </dgm:pt>
    <dgm:pt modelId="{298FB957-859C-4A06-BEB2-6EBF4443FE50}" type="pres">
      <dgm:prSet presAssocID="{AE2AED78-EB3C-4FB6-98BE-18484A94E74D}" presName="sp" presStyleCnt="0"/>
      <dgm:spPr/>
    </dgm:pt>
    <dgm:pt modelId="{0BCCE22D-7808-47F8-A95D-70C5C7C5D02E}" type="pres">
      <dgm:prSet presAssocID="{1523BED2-9DB5-4C57-9242-578A3743816A}" presName="linNode" presStyleCnt="0"/>
      <dgm:spPr/>
    </dgm:pt>
    <dgm:pt modelId="{E5E2CEC5-3A12-4372-A680-C243474A5038}" type="pres">
      <dgm:prSet presAssocID="{1523BED2-9DB5-4C57-9242-578A3743816A}" presName="parentText" presStyleLbl="node1" presStyleIdx="2" presStyleCnt="4">
        <dgm:presLayoutVars>
          <dgm:chMax val="1"/>
          <dgm:bulletEnabled val="1"/>
        </dgm:presLayoutVars>
      </dgm:prSet>
      <dgm:spPr/>
    </dgm:pt>
    <dgm:pt modelId="{7AF5C7A9-16E9-492E-AAC0-3A5922B87EE3}" type="pres">
      <dgm:prSet presAssocID="{1523BED2-9DB5-4C57-9242-578A3743816A}" presName="descendantText" presStyleLbl="alignAccFollowNode1" presStyleIdx="2" presStyleCnt="4">
        <dgm:presLayoutVars>
          <dgm:bulletEnabled val="1"/>
        </dgm:presLayoutVars>
      </dgm:prSet>
      <dgm:spPr/>
    </dgm:pt>
    <dgm:pt modelId="{A435AC7F-31BF-4D9E-AC20-BA476B7C018C}" type="pres">
      <dgm:prSet presAssocID="{90C47A5A-8BCF-4303-90F5-457F9823A500}" presName="sp" presStyleCnt="0"/>
      <dgm:spPr/>
    </dgm:pt>
    <dgm:pt modelId="{52CE78D7-A515-47CC-B677-BC64D9713AF3}" type="pres">
      <dgm:prSet presAssocID="{C9FBDCAE-47B2-4E1E-B01E-A19B5C57E15A}" presName="linNode" presStyleCnt="0"/>
      <dgm:spPr/>
    </dgm:pt>
    <dgm:pt modelId="{4DF0886D-A85D-4AA0-A4F4-AD2922FB2071}" type="pres">
      <dgm:prSet presAssocID="{C9FBDCAE-47B2-4E1E-B01E-A19B5C57E15A}" presName="parentText" presStyleLbl="node1" presStyleIdx="3" presStyleCnt="4">
        <dgm:presLayoutVars>
          <dgm:chMax val="1"/>
          <dgm:bulletEnabled val="1"/>
        </dgm:presLayoutVars>
      </dgm:prSet>
      <dgm:spPr/>
    </dgm:pt>
    <dgm:pt modelId="{22061438-D489-448F-A2D8-B38A04AC06AE}" type="pres">
      <dgm:prSet presAssocID="{C9FBDCAE-47B2-4E1E-B01E-A19B5C57E15A}" presName="descendantText" presStyleLbl="alignAccFollowNode1" presStyleIdx="3" presStyleCnt="4">
        <dgm:presLayoutVars>
          <dgm:bulletEnabled val="1"/>
        </dgm:presLayoutVars>
      </dgm:prSet>
      <dgm:spPr/>
    </dgm:pt>
  </dgm:ptLst>
  <dgm:cxnLst>
    <dgm:cxn modelId="{43BB4500-40CB-4131-962B-6C4BE5007F1D}" type="presOf" srcId="{B262867F-C760-484A-AAE6-8A98755F76D6}" destId="{5488BD29-F639-4BAB-901C-3792F566DA75}" srcOrd="0" destOrd="0" presId="urn:microsoft.com/office/officeart/2005/8/layout/vList5"/>
    <dgm:cxn modelId="{C81BA801-12D1-40AB-83E4-3CB42767985E}" srcId="{1523BED2-9DB5-4C57-9242-578A3743816A}" destId="{728C30B4-6ACC-4276-AE55-CD4E316EC7F8}" srcOrd="0" destOrd="0" parTransId="{D0751F78-5F26-43DD-911C-E7FB99B31914}" sibTransId="{85A6F155-509B-46FA-96FC-A6CE32F670D4}"/>
    <dgm:cxn modelId="{9BA87D0E-E0FD-4A20-AEFE-75DE1FA5883C}" type="presOf" srcId="{F5258930-0825-46DD-B0F9-26AE428F5484}" destId="{0DD3E3A1-7BC4-46FD-A59C-1B3DEA213178}" srcOrd="0" destOrd="0" presId="urn:microsoft.com/office/officeart/2005/8/layout/vList5"/>
    <dgm:cxn modelId="{5CB5030F-B645-47C4-8287-94C8D6964219}" srcId="{56C610F3-B435-4F1E-8C81-ECB18A510077}" destId="{DFCFF08D-67C4-4AA9-99D3-04318D97F268}" srcOrd="1" destOrd="0" parTransId="{273E526C-08F1-4E4E-B60B-C6756F9DF2BD}" sibTransId="{B7FBBFC0-1E2F-494D-8E28-536CCF455026}"/>
    <dgm:cxn modelId="{A5376C13-F9F4-4016-8C4D-20EAD6A2781B}" type="presOf" srcId="{B05E5E33-72C0-414A-B91E-5A05016D3998}" destId="{98FCC313-B618-412C-828A-A90A1498D0B0}" srcOrd="0" destOrd="1" presId="urn:microsoft.com/office/officeart/2005/8/layout/vList5"/>
    <dgm:cxn modelId="{5E20551A-94E7-47B4-AE85-81ED87050E7E}" type="presOf" srcId="{1FEBDEF6-B307-4CC4-A918-EB91EB70C3FB}" destId="{7AF5C7A9-16E9-492E-AAC0-3A5922B87EE3}" srcOrd="0" destOrd="1" presId="urn:microsoft.com/office/officeart/2005/8/layout/vList5"/>
    <dgm:cxn modelId="{78FE7B40-DD0C-42DA-9EE6-55587DBAC97C}" srcId="{50EB63F5-9B02-4DA1-B0D8-35917A6112F3}" destId="{B262867F-C760-484A-AAE6-8A98755F76D6}" srcOrd="1" destOrd="0" parTransId="{3D8C23C3-1FAA-475D-AD6A-0EB467083D23}" sibTransId="{AE2AED78-EB3C-4FB6-98BE-18484A94E74D}"/>
    <dgm:cxn modelId="{F3467160-235A-4451-B925-8C6CD0D9CD96}" srcId="{50EB63F5-9B02-4DA1-B0D8-35917A6112F3}" destId="{1523BED2-9DB5-4C57-9242-578A3743816A}" srcOrd="2" destOrd="0" parTransId="{3F6E8944-9306-4E5B-A88E-C865ECFA55BF}" sibTransId="{90C47A5A-8BCF-4303-90F5-457F9823A500}"/>
    <dgm:cxn modelId="{95C73863-9E45-48EE-B3DA-60C8A00B78D1}" srcId="{B262867F-C760-484A-AAE6-8A98755F76D6}" destId="{B05E5E33-72C0-414A-B91E-5A05016D3998}" srcOrd="1" destOrd="0" parTransId="{B0D21F02-8DC5-473C-8378-7F5350833D7E}" sibTransId="{DE0F32A1-0A96-45C6-949F-18616050FE34}"/>
    <dgm:cxn modelId="{FA577A45-8359-46FA-95A7-9E578A7FEF82}" srcId="{C9FBDCAE-47B2-4E1E-B01E-A19B5C57E15A}" destId="{20A25303-D649-4AA0-8F7D-AD7DEE3FEB36}" srcOrd="0" destOrd="0" parTransId="{0D6360D4-B3D3-438B-8A89-C33C53FC7043}" sibTransId="{8266BB5E-ED64-47CC-A0B8-A6A8EED27E71}"/>
    <dgm:cxn modelId="{8600C24E-3108-4B8B-BE4D-484E5CCC1D88}" type="presOf" srcId="{56C610F3-B435-4F1E-8C81-ECB18A510077}" destId="{544607CC-F1F0-4CFE-B45E-24A856FC2804}" srcOrd="0" destOrd="0" presId="urn:microsoft.com/office/officeart/2005/8/layout/vList5"/>
    <dgm:cxn modelId="{8A259E74-D957-4ADB-81D9-B2907B75AC05}" type="presOf" srcId="{833B981A-2826-4DBF-BEA3-1B939FE85216}" destId="{22061438-D489-448F-A2D8-B38A04AC06AE}" srcOrd="0" destOrd="1" presId="urn:microsoft.com/office/officeart/2005/8/layout/vList5"/>
    <dgm:cxn modelId="{AC4CC193-D303-41ED-82ED-B4E4600C7DCA}" srcId="{56C610F3-B435-4F1E-8C81-ECB18A510077}" destId="{F5258930-0825-46DD-B0F9-26AE428F5484}" srcOrd="0" destOrd="0" parTransId="{6DF2AD33-446F-46C2-949A-F0974EA60FE2}" sibTransId="{B8018B6B-F3A4-4D29-96AB-37F6025BE3A9}"/>
    <dgm:cxn modelId="{B746C39D-8ED5-479F-8C37-71D3DB20151A}" type="presOf" srcId="{728C30B4-6ACC-4276-AE55-CD4E316EC7F8}" destId="{7AF5C7A9-16E9-492E-AAC0-3A5922B87EE3}" srcOrd="0" destOrd="0" presId="urn:microsoft.com/office/officeart/2005/8/layout/vList5"/>
    <dgm:cxn modelId="{8EDCCEA2-1D59-49B1-B2F8-6B3C3A614D25}" type="presOf" srcId="{20A25303-D649-4AA0-8F7D-AD7DEE3FEB36}" destId="{22061438-D489-448F-A2D8-B38A04AC06AE}" srcOrd="0" destOrd="0" presId="urn:microsoft.com/office/officeart/2005/8/layout/vList5"/>
    <dgm:cxn modelId="{E8E9EDAF-43EA-492D-982A-0C2DA45BCCD4}" srcId="{C9FBDCAE-47B2-4E1E-B01E-A19B5C57E15A}" destId="{833B981A-2826-4DBF-BEA3-1B939FE85216}" srcOrd="1" destOrd="0" parTransId="{C8FF782F-E449-4ACB-A86B-0C3435D5DBB0}" sibTransId="{BF926B8B-A2D9-4A77-A035-43DC4DF2CA66}"/>
    <dgm:cxn modelId="{1F5E5BB3-E65A-439D-A6FA-E7FEB0667AD9}" srcId="{B262867F-C760-484A-AAE6-8A98755F76D6}" destId="{1CB0CB93-CACC-49D9-845A-46B49B56C0BE}" srcOrd="0" destOrd="0" parTransId="{B9B00344-9289-45DA-9CAF-C541117B4687}" sibTransId="{2D2106B1-CE01-4AB0-B31C-2E9143DCAAB5}"/>
    <dgm:cxn modelId="{18BCFFD5-526E-4E9A-AE5D-2F0B26F4D3D5}" type="presOf" srcId="{1CB0CB93-CACC-49D9-845A-46B49B56C0BE}" destId="{98FCC313-B618-412C-828A-A90A1498D0B0}" srcOrd="0" destOrd="0" presId="urn:microsoft.com/office/officeart/2005/8/layout/vList5"/>
    <dgm:cxn modelId="{261BCBDD-44D0-4A5A-A83C-0D63A4373CD2}" srcId="{50EB63F5-9B02-4DA1-B0D8-35917A6112F3}" destId="{C9FBDCAE-47B2-4E1E-B01E-A19B5C57E15A}" srcOrd="3" destOrd="0" parTransId="{6041EB62-27E1-42C2-87E0-3ABA419C9612}" sibTransId="{2F9150D7-262E-4169-AB6E-7493824FD821}"/>
    <dgm:cxn modelId="{4CA726E3-2B0F-4CE8-9A96-54DC9CDE46F9}" srcId="{1523BED2-9DB5-4C57-9242-578A3743816A}" destId="{1FEBDEF6-B307-4CC4-A918-EB91EB70C3FB}" srcOrd="1" destOrd="0" parTransId="{75E4AE6D-0363-4826-B94F-86CB2ACD936C}" sibTransId="{76C6F704-1559-4B13-8162-10DA499455FD}"/>
    <dgm:cxn modelId="{786B8DE3-1635-4C3F-AC67-92593A6A4828}" type="presOf" srcId="{C9FBDCAE-47B2-4E1E-B01E-A19B5C57E15A}" destId="{4DF0886D-A85D-4AA0-A4F4-AD2922FB2071}" srcOrd="0" destOrd="0" presId="urn:microsoft.com/office/officeart/2005/8/layout/vList5"/>
    <dgm:cxn modelId="{BA594FF3-7BDA-4A58-B54F-03FB87C6ED61}" type="presOf" srcId="{50EB63F5-9B02-4DA1-B0D8-35917A6112F3}" destId="{66C33040-4001-4C45-9A7F-BFD91A9415E6}" srcOrd="0" destOrd="0" presId="urn:microsoft.com/office/officeart/2005/8/layout/vList5"/>
    <dgm:cxn modelId="{466E75F4-78F4-4CE7-B31F-DB590B8D67F6}" type="presOf" srcId="{1523BED2-9DB5-4C57-9242-578A3743816A}" destId="{E5E2CEC5-3A12-4372-A680-C243474A5038}" srcOrd="0" destOrd="0" presId="urn:microsoft.com/office/officeart/2005/8/layout/vList5"/>
    <dgm:cxn modelId="{0EDB22F5-8FA4-441F-8738-209820F857FC}" srcId="{50EB63F5-9B02-4DA1-B0D8-35917A6112F3}" destId="{56C610F3-B435-4F1E-8C81-ECB18A510077}" srcOrd="0" destOrd="0" parTransId="{4A965ED4-7832-42D6-AFB5-1B9EC4829870}" sibTransId="{01E436D1-84AD-4E6F-BFB7-A6BF7B221EAB}"/>
    <dgm:cxn modelId="{DF8B20FC-ED8F-472B-9BB3-ECE695F97D5F}" type="presOf" srcId="{DFCFF08D-67C4-4AA9-99D3-04318D97F268}" destId="{0DD3E3A1-7BC4-46FD-A59C-1B3DEA213178}" srcOrd="0" destOrd="1" presId="urn:microsoft.com/office/officeart/2005/8/layout/vList5"/>
    <dgm:cxn modelId="{BDA6D8F0-F36D-4D37-A181-822D07BADA30}" type="presParOf" srcId="{66C33040-4001-4C45-9A7F-BFD91A9415E6}" destId="{DF2657B3-14FC-4B96-B106-52725BC3972E}" srcOrd="0" destOrd="0" presId="urn:microsoft.com/office/officeart/2005/8/layout/vList5"/>
    <dgm:cxn modelId="{724DB1B6-A3A9-4DBF-823D-7BBD0998757D}" type="presParOf" srcId="{DF2657B3-14FC-4B96-B106-52725BC3972E}" destId="{544607CC-F1F0-4CFE-B45E-24A856FC2804}" srcOrd="0" destOrd="0" presId="urn:microsoft.com/office/officeart/2005/8/layout/vList5"/>
    <dgm:cxn modelId="{206CA9B6-58EB-4AA1-B7DB-8E49CAB2054C}" type="presParOf" srcId="{DF2657B3-14FC-4B96-B106-52725BC3972E}" destId="{0DD3E3A1-7BC4-46FD-A59C-1B3DEA213178}" srcOrd="1" destOrd="0" presId="urn:microsoft.com/office/officeart/2005/8/layout/vList5"/>
    <dgm:cxn modelId="{8A160E7F-35C7-4B7F-B550-33C1BD1BEFDE}" type="presParOf" srcId="{66C33040-4001-4C45-9A7F-BFD91A9415E6}" destId="{19306C61-AA6A-42C5-8B3F-66265A0A7A71}" srcOrd="1" destOrd="0" presId="urn:microsoft.com/office/officeart/2005/8/layout/vList5"/>
    <dgm:cxn modelId="{380F43AC-FA1C-46FA-8827-8EA6A1D35EE6}" type="presParOf" srcId="{66C33040-4001-4C45-9A7F-BFD91A9415E6}" destId="{09C323F9-AA21-4FAC-8A45-86D210F72746}" srcOrd="2" destOrd="0" presId="urn:microsoft.com/office/officeart/2005/8/layout/vList5"/>
    <dgm:cxn modelId="{E75E943E-9E0D-4E53-90C8-6684001627F3}" type="presParOf" srcId="{09C323F9-AA21-4FAC-8A45-86D210F72746}" destId="{5488BD29-F639-4BAB-901C-3792F566DA75}" srcOrd="0" destOrd="0" presId="urn:microsoft.com/office/officeart/2005/8/layout/vList5"/>
    <dgm:cxn modelId="{D5384CCB-EADF-4A06-9910-EA4EBBD00161}" type="presParOf" srcId="{09C323F9-AA21-4FAC-8A45-86D210F72746}" destId="{98FCC313-B618-412C-828A-A90A1498D0B0}" srcOrd="1" destOrd="0" presId="urn:microsoft.com/office/officeart/2005/8/layout/vList5"/>
    <dgm:cxn modelId="{A7E9B209-4D45-4834-A873-AB6B385AB0AD}" type="presParOf" srcId="{66C33040-4001-4C45-9A7F-BFD91A9415E6}" destId="{298FB957-859C-4A06-BEB2-6EBF4443FE50}" srcOrd="3" destOrd="0" presId="urn:microsoft.com/office/officeart/2005/8/layout/vList5"/>
    <dgm:cxn modelId="{DEE8FA99-70D4-40A9-AF27-37DF4A876211}" type="presParOf" srcId="{66C33040-4001-4C45-9A7F-BFD91A9415E6}" destId="{0BCCE22D-7808-47F8-A95D-70C5C7C5D02E}" srcOrd="4" destOrd="0" presId="urn:microsoft.com/office/officeart/2005/8/layout/vList5"/>
    <dgm:cxn modelId="{C033C87A-D3BE-43C0-8484-8EE47034A40C}" type="presParOf" srcId="{0BCCE22D-7808-47F8-A95D-70C5C7C5D02E}" destId="{E5E2CEC5-3A12-4372-A680-C243474A5038}" srcOrd="0" destOrd="0" presId="urn:microsoft.com/office/officeart/2005/8/layout/vList5"/>
    <dgm:cxn modelId="{3A48EA14-D04C-4DB2-AAE1-355AF0980030}" type="presParOf" srcId="{0BCCE22D-7808-47F8-A95D-70C5C7C5D02E}" destId="{7AF5C7A9-16E9-492E-AAC0-3A5922B87EE3}" srcOrd="1" destOrd="0" presId="urn:microsoft.com/office/officeart/2005/8/layout/vList5"/>
    <dgm:cxn modelId="{F8765D65-4703-40F8-B86C-597BEB08FE05}" type="presParOf" srcId="{66C33040-4001-4C45-9A7F-BFD91A9415E6}" destId="{A435AC7F-31BF-4D9E-AC20-BA476B7C018C}" srcOrd="5" destOrd="0" presId="urn:microsoft.com/office/officeart/2005/8/layout/vList5"/>
    <dgm:cxn modelId="{F5ED0F56-6065-4C37-8EC1-332BB788D713}" type="presParOf" srcId="{66C33040-4001-4C45-9A7F-BFD91A9415E6}" destId="{52CE78D7-A515-47CC-B677-BC64D9713AF3}" srcOrd="6" destOrd="0" presId="urn:microsoft.com/office/officeart/2005/8/layout/vList5"/>
    <dgm:cxn modelId="{6C5B85F0-0CFC-4782-A657-4AE86E94B338}" type="presParOf" srcId="{52CE78D7-A515-47CC-B677-BC64D9713AF3}" destId="{4DF0886D-A85D-4AA0-A4F4-AD2922FB2071}" srcOrd="0" destOrd="0" presId="urn:microsoft.com/office/officeart/2005/8/layout/vList5"/>
    <dgm:cxn modelId="{51640866-0A8F-405E-A9D8-D309C479597B}" type="presParOf" srcId="{52CE78D7-A515-47CC-B677-BC64D9713AF3}" destId="{22061438-D489-448F-A2D8-B38A04AC06AE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16F7713-BEDF-4FE1-B36A-7ABC34F26B09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CL"/>
        </a:p>
      </dgm:t>
    </dgm:pt>
    <dgm:pt modelId="{3180EB4F-489A-452C-AA8F-0DA2C65E7514}">
      <dgm:prSet phldrT="[Texto]"/>
      <dgm:spPr/>
      <dgm:t>
        <a:bodyPr/>
        <a:lstStyle/>
        <a:p>
          <a:r>
            <a:rPr lang="es-MX" dirty="0"/>
            <a:t>El monarca debe cumplir con las leyes.</a:t>
          </a:r>
        </a:p>
      </dgm:t>
    </dgm:pt>
    <dgm:pt modelId="{905AD88F-E41A-4B76-A9E9-08A2286F14AA}" type="parTrans" cxnId="{4BA7741F-B428-43ED-8957-409C0D2BE3A3}">
      <dgm:prSet/>
      <dgm:spPr/>
      <dgm:t>
        <a:bodyPr/>
        <a:lstStyle/>
        <a:p>
          <a:endParaRPr lang="es-CL"/>
        </a:p>
      </dgm:t>
    </dgm:pt>
    <dgm:pt modelId="{79B6F3B3-0696-4405-B6D3-A08E8A7476A2}" type="sibTrans" cxnId="{4BA7741F-B428-43ED-8957-409C0D2BE3A3}">
      <dgm:prSet/>
      <dgm:spPr/>
      <dgm:t>
        <a:bodyPr/>
        <a:lstStyle/>
        <a:p>
          <a:endParaRPr lang="es-CL"/>
        </a:p>
      </dgm:t>
    </dgm:pt>
    <dgm:pt modelId="{86AD6882-D87F-48A9-89E8-C85A83C51442}">
      <dgm:prSet phldrT="[Texto]"/>
      <dgm:spPr/>
      <dgm:t>
        <a:bodyPr/>
        <a:lstStyle/>
        <a:p>
          <a:r>
            <a:rPr lang="es-MX" dirty="0"/>
            <a:t>El Parlamento está conformado por representantes de los súbditos. (nobles y burgueses)</a:t>
          </a:r>
          <a:endParaRPr lang="es-CL" dirty="0"/>
        </a:p>
      </dgm:t>
    </dgm:pt>
    <dgm:pt modelId="{75832119-6671-4CB5-B10D-15C5F36F1045}" type="parTrans" cxnId="{76C448DB-F686-4DED-B6A1-BDE084160075}">
      <dgm:prSet/>
      <dgm:spPr/>
      <dgm:t>
        <a:bodyPr/>
        <a:lstStyle/>
        <a:p>
          <a:endParaRPr lang="es-CL"/>
        </a:p>
      </dgm:t>
    </dgm:pt>
    <dgm:pt modelId="{57619A66-B71A-4488-BC1D-476F312C02F3}" type="sibTrans" cxnId="{76C448DB-F686-4DED-B6A1-BDE084160075}">
      <dgm:prSet/>
      <dgm:spPr/>
      <dgm:t>
        <a:bodyPr/>
        <a:lstStyle/>
        <a:p>
          <a:endParaRPr lang="es-CL"/>
        </a:p>
      </dgm:t>
    </dgm:pt>
    <dgm:pt modelId="{428F9975-575F-48C6-B540-666B770D1628}">
      <dgm:prSet phldrT="[Texto]"/>
      <dgm:spPr/>
      <dgm:t>
        <a:bodyPr/>
        <a:lstStyle/>
        <a:p>
          <a:r>
            <a:rPr lang="es-MX" dirty="0"/>
            <a:t>El Parlamento dicta las leyes que todos deben cumplir.</a:t>
          </a:r>
          <a:endParaRPr lang="es-CL" dirty="0"/>
        </a:p>
      </dgm:t>
    </dgm:pt>
    <dgm:pt modelId="{92A34FF9-382C-481D-AC73-8E1FEE105E4C}" type="parTrans" cxnId="{76AB9310-FB2B-4E8A-89DA-A4C7A69234E5}">
      <dgm:prSet/>
      <dgm:spPr/>
      <dgm:t>
        <a:bodyPr/>
        <a:lstStyle/>
        <a:p>
          <a:endParaRPr lang="es-CL"/>
        </a:p>
      </dgm:t>
    </dgm:pt>
    <dgm:pt modelId="{DA06E14C-B642-49B5-BD55-872CDE214E72}" type="sibTrans" cxnId="{76AB9310-FB2B-4E8A-89DA-A4C7A69234E5}">
      <dgm:prSet/>
      <dgm:spPr/>
      <dgm:t>
        <a:bodyPr/>
        <a:lstStyle/>
        <a:p>
          <a:endParaRPr lang="es-CL"/>
        </a:p>
      </dgm:t>
    </dgm:pt>
    <dgm:pt modelId="{A682DD95-F983-4F2B-A4FB-FF08D62D0C1A}">
      <dgm:prSet phldrT="[Texto]"/>
      <dgm:spPr/>
      <dgm:t>
        <a:bodyPr/>
        <a:lstStyle/>
        <a:p>
          <a:r>
            <a:rPr lang="es-MX" dirty="0"/>
            <a:t>En Inglaterra este tipo de gobierno generó una serie de conflictos entre el Parlamento y el Monarca.</a:t>
          </a:r>
          <a:endParaRPr lang="es-CL" dirty="0"/>
        </a:p>
      </dgm:t>
    </dgm:pt>
    <dgm:pt modelId="{500F0C75-3B93-4FED-B682-6747E0DC57F9}" type="parTrans" cxnId="{7BB4C10F-D020-4EC9-A209-A008C686FD99}">
      <dgm:prSet/>
      <dgm:spPr/>
      <dgm:t>
        <a:bodyPr/>
        <a:lstStyle/>
        <a:p>
          <a:endParaRPr lang="es-CL"/>
        </a:p>
      </dgm:t>
    </dgm:pt>
    <dgm:pt modelId="{FD9119AA-7533-452C-A538-5FF2E85E4C3A}" type="sibTrans" cxnId="{7BB4C10F-D020-4EC9-A209-A008C686FD99}">
      <dgm:prSet/>
      <dgm:spPr/>
      <dgm:t>
        <a:bodyPr/>
        <a:lstStyle/>
        <a:p>
          <a:endParaRPr lang="es-CL"/>
        </a:p>
      </dgm:t>
    </dgm:pt>
    <dgm:pt modelId="{18B3B5DC-4F4B-4F05-98DB-361AC4EC6362}" type="pres">
      <dgm:prSet presAssocID="{916F7713-BEDF-4FE1-B36A-7ABC34F26B09}" presName="diagram" presStyleCnt="0">
        <dgm:presLayoutVars>
          <dgm:dir/>
          <dgm:resizeHandles val="exact"/>
        </dgm:presLayoutVars>
      </dgm:prSet>
      <dgm:spPr/>
    </dgm:pt>
    <dgm:pt modelId="{8700F81A-2DB4-4A7E-B347-53B3C2A759F0}" type="pres">
      <dgm:prSet presAssocID="{3180EB4F-489A-452C-AA8F-0DA2C65E7514}" presName="node" presStyleLbl="node1" presStyleIdx="0" presStyleCnt="4">
        <dgm:presLayoutVars>
          <dgm:bulletEnabled val="1"/>
        </dgm:presLayoutVars>
      </dgm:prSet>
      <dgm:spPr/>
    </dgm:pt>
    <dgm:pt modelId="{5B29526D-FC0C-4C9D-B1C4-D8C737E32471}" type="pres">
      <dgm:prSet presAssocID="{79B6F3B3-0696-4405-B6D3-A08E8A7476A2}" presName="sibTrans" presStyleCnt="0"/>
      <dgm:spPr/>
    </dgm:pt>
    <dgm:pt modelId="{03C9ECAB-3BFA-47A6-BDB0-76467CA9C50B}" type="pres">
      <dgm:prSet presAssocID="{86AD6882-D87F-48A9-89E8-C85A83C51442}" presName="node" presStyleLbl="node1" presStyleIdx="1" presStyleCnt="4">
        <dgm:presLayoutVars>
          <dgm:bulletEnabled val="1"/>
        </dgm:presLayoutVars>
      </dgm:prSet>
      <dgm:spPr/>
    </dgm:pt>
    <dgm:pt modelId="{79587D5B-B775-46BF-9A3C-26196BA180BB}" type="pres">
      <dgm:prSet presAssocID="{57619A66-B71A-4488-BC1D-476F312C02F3}" presName="sibTrans" presStyleCnt="0"/>
      <dgm:spPr/>
    </dgm:pt>
    <dgm:pt modelId="{A584640E-9B0E-49BD-A42B-E760B679D9BD}" type="pres">
      <dgm:prSet presAssocID="{428F9975-575F-48C6-B540-666B770D1628}" presName="node" presStyleLbl="node1" presStyleIdx="2" presStyleCnt="4">
        <dgm:presLayoutVars>
          <dgm:bulletEnabled val="1"/>
        </dgm:presLayoutVars>
      </dgm:prSet>
      <dgm:spPr/>
    </dgm:pt>
    <dgm:pt modelId="{6A1ECD3D-55C5-424B-9E13-4F54EFDD08A3}" type="pres">
      <dgm:prSet presAssocID="{DA06E14C-B642-49B5-BD55-872CDE214E72}" presName="sibTrans" presStyleCnt="0"/>
      <dgm:spPr/>
    </dgm:pt>
    <dgm:pt modelId="{2A784DC4-292F-4E8C-ACB6-A81277109EBD}" type="pres">
      <dgm:prSet presAssocID="{A682DD95-F983-4F2B-A4FB-FF08D62D0C1A}" presName="node" presStyleLbl="node1" presStyleIdx="3" presStyleCnt="4">
        <dgm:presLayoutVars>
          <dgm:bulletEnabled val="1"/>
        </dgm:presLayoutVars>
      </dgm:prSet>
      <dgm:spPr/>
    </dgm:pt>
  </dgm:ptLst>
  <dgm:cxnLst>
    <dgm:cxn modelId="{7BB4C10F-D020-4EC9-A209-A008C686FD99}" srcId="{916F7713-BEDF-4FE1-B36A-7ABC34F26B09}" destId="{A682DD95-F983-4F2B-A4FB-FF08D62D0C1A}" srcOrd="3" destOrd="0" parTransId="{500F0C75-3B93-4FED-B682-6747E0DC57F9}" sibTransId="{FD9119AA-7533-452C-A538-5FF2E85E4C3A}"/>
    <dgm:cxn modelId="{76AB9310-FB2B-4E8A-89DA-A4C7A69234E5}" srcId="{916F7713-BEDF-4FE1-B36A-7ABC34F26B09}" destId="{428F9975-575F-48C6-B540-666B770D1628}" srcOrd="2" destOrd="0" parTransId="{92A34FF9-382C-481D-AC73-8E1FEE105E4C}" sibTransId="{DA06E14C-B642-49B5-BD55-872CDE214E72}"/>
    <dgm:cxn modelId="{4BA7741F-B428-43ED-8957-409C0D2BE3A3}" srcId="{916F7713-BEDF-4FE1-B36A-7ABC34F26B09}" destId="{3180EB4F-489A-452C-AA8F-0DA2C65E7514}" srcOrd="0" destOrd="0" parTransId="{905AD88F-E41A-4B76-A9E9-08A2286F14AA}" sibTransId="{79B6F3B3-0696-4405-B6D3-A08E8A7476A2}"/>
    <dgm:cxn modelId="{D1EBBC2A-1BA2-4712-86E8-98FB1755645D}" type="presOf" srcId="{916F7713-BEDF-4FE1-B36A-7ABC34F26B09}" destId="{18B3B5DC-4F4B-4F05-98DB-361AC4EC6362}" srcOrd="0" destOrd="0" presId="urn:microsoft.com/office/officeart/2005/8/layout/default"/>
    <dgm:cxn modelId="{3CA18868-EC13-49EA-895F-F775A2365087}" type="presOf" srcId="{3180EB4F-489A-452C-AA8F-0DA2C65E7514}" destId="{8700F81A-2DB4-4A7E-B347-53B3C2A759F0}" srcOrd="0" destOrd="0" presId="urn:microsoft.com/office/officeart/2005/8/layout/default"/>
    <dgm:cxn modelId="{A9F2127D-CBC2-4B0B-890D-D0A097611F37}" type="presOf" srcId="{A682DD95-F983-4F2B-A4FB-FF08D62D0C1A}" destId="{2A784DC4-292F-4E8C-ACB6-A81277109EBD}" srcOrd="0" destOrd="0" presId="urn:microsoft.com/office/officeart/2005/8/layout/default"/>
    <dgm:cxn modelId="{60C9EBB2-F832-4457-A3C8-9AEB7CD4F689}" type="presOf" srcId="{86AD6882-D87F-48A9-89E8-C85A83C51442}" destId="{03C9ECAB-3BFA-47A6-BDB0-76467CA9C50B}" srcOrd="0" destOrd="0" presId="urn:microsoft.com/office/officeart/2005/8/layout/default"/>
    <dgm:cxn modelId="{A602BCD5-44A5-4464-959B-065EE779DE5A}" type="presOf" srcId="{428F9975-575F-48C6-B540-666B770D1628}" destId="{A584640E-9B0E-49BD-A42B-E760B679D9BD}" srcOrd="0" destOrd="0" presId="urn:microsoft.com/office/officeart/2005/8/layout/default"/>
    <dgm:cxn modelId="{76C448DB-F686-4DED-B6A1-BDE084160075}" srcId="{916F7713-BEDF-4FE1-B36A-7ABC34F26B09}" destId="{86AD6882-D87F-48A9-89E8-C85A83C51442}" srcOrd="1" destOrd="0" parTransId="{75832119-6671-4CB5-B10D-15C5F36F1045}" sibTransId="{57619A66-B71A-4488-BC1D-476F312C02F3}"/>
    <dgm:cxn modelId="{BC08C4F7-3CF7-48FF-BD7B-0507A7AD1155}" type="presParOf" srcId="{18B3B5DC-4F4B-4F05-98DB-361AC4EC6362}" destId="{8700F81A-2DB4-4A7E-B347-53B3C2A759F0}" srcOrd="0" destOrd="0" presId="urn:microsoft.com/office/officeart/2005/8/layout/default"/>
    <dgm:cxn modelId="{721A3974-CD6E-4715-BABF-106ACC3C8133}" type="presParOf" srcId="{18B3B5DC-4F4B-4F05-98DB-361AC4EC6362}" destId="{5B29526D-FC0C-4C9D-B1C4-D8C737E32471}" srcOrd="1" destOrd="0" presId="urn:microsoft.com/office/officeart/2005/8/layout/default"/>
    <dgm:cxn modelId="{759FED75-2BD2-48F2-9C40-EA29CEC6F138}" type="presParOf" srcId="{18B3B5DC-4F4B-4F05-98DB-361AC4EC6362}" destId="{03C9ECAB-3BFA-47A6-BDB0-76467CA9C50B}" srcOrd="2" destOrd="0" presId="urn:microsoft.com/office/officeart/2005/8/layout/default"/>
    <dgm:cxn modelId="{1E91B479-AD66-4DF9-A9E8-00B442C79EBC}" type="presParOf" srcId="{18B3B5DC-4F4B-4F05-98DB-361AC4EC6362}" destId="{79587D5B-B775-46BF-9A3C-26196BA180BB}" srcOrd="3" destOrd="0" presId="urn:microsoft.com/office/officeart/2005/8/layout/default"/>
    <dgm:cxn modelId="{CEC56E0D-B648-4933-BAD8-7EB64786D73E}" type="presParOf" srcId="{18B3B5DC-4F4B-4F05-98DB-361AC4EC6362}" destId="{A584640E-9B0E-49BD-A42B-E760B679D9BD}" srcOrd="4" destOrd="0" presId="urn:microsoft.com/office/officeart/2005/8/layout/default"/>
    <dgm:cxn modelId="{DC20AB0C-FA21-4A19-8BE0-1738CEB44CE3}" type="presParOf" srcId="{18B3B5DC-4F4B-4F05-98DB-361AC4EC6362}" destId="{6A1ECD3D-55C5-424B-9E13-4F54EFDD08A3}" srcOrd="5" destOrd="0" presId="urn:microsoft.com/office/officeart/2005/8/layout/default"/>
    <dgm:cxn modelId="{5626F917-1897-4E63-BB83-971C0F5B5B7D}" type="presParOf" srcId="{18B3B5DC-4F4B-4F05-98DB-361AC4EC6362}" destId="{2A784DC4-292F-4E8C-ACB6-A81277109EBD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57507D-5623-47A7-B928-937D78BA9C93}">
      <dsp:nvSpPr>
        <dsp:cNvPr id="0" name=""/>
        <dsp:cNvSpPr/>
      </dsp:nvSpPr>
      <dsp:spPr>
        <a:xfrm>
          <a:off x="4895752" y="2023620"/>
          <a:ext cx="2204823" cy="169880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500" kern="1200" dirty="0"/>
            <a:t>Estados Nacionales</a:t>
          </a:r>
          <a:endParaRPr lang="es-CL" sz="2500" kern="1200" dirty="0"/>
        </a:p>
      </dsp:txBody>
      <dsp:txXfrm>
        <a:off x="5218641" y="2272404"/>
        <a:ext cx="1559045" cy="1201233"/>
      </dsp:txXfrm>
    </dsp:sp>
    <dsp:sp modelId="{8D6BF4E8-5E51-4EAD-B62E-616724116CF7}">
      <dsp:nvSpPr>
        <dsp:cNvPr id="0" name=""/>
        <dsp:cNvSpPr/>
      </dsp:nvSpPr>
      <dsp:spPr>
        <a:xfrm rot="11804304">
          <a:off x="2294294" y="1906113"/>
          <a:ext cx="2587518" cy="484158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1632A7-8D97-4D55-8412-28EB0A986F37}">
      <dsp:nvSpPr>
        <dsp:cNvPr id="0" name=""/>
        <dsp:cNvSpPr/>
      </dsp:nvSpPr>
      <dsp:spPr>
        <a:xfrm>
          <a:off x="894610" y="1130042"/>
          <a:ext cx="2909001" cy="12910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435" tIns="51435" rIns="51435" bIns="5143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700" kern="1200" dirty="0"/>
            <a:t>Se debilita el poder del señor Feudal</a:t>
          </a:r>
          <a:endParaRPr lang="es-CL" sz="2700" kern="1200" dirty="0"/>
        </a:p>
      </dsp:txBody>
      <dsp:txXfrm>
        <a:off x="932425" y="1167857"/>
        <a:ext cx="2833371" cy="1215459"/>
      </dsp:txXfrm>
    </dsp:sp>
    <dsp:sp modelId="{8596B291-2F17-4735-917C-D21E31180073}">
      <dsp:nvSpPr>
        <dsp:cNvPr id="0" name=""/>
        <dsp:cNvSpPr/>
      </dsp:nvSpPr>
      <dsp:spPr>
        <a:xfrm rot="16200000">
          <a:off x="5347255" y="1054865"/>
          <a:ext cx="1301817" cy="484158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B60BFC-4C3A-4933-8A3F-FE5DAFF469C0}">
      <dsp:nvSpPr>
        <dsp:cNvPr id="0" name=""/>
        <dsp:cNvSpPr/>
      </dsp:nvSpPr>
      <dsp:spPr>
        <a:xfrm>
          <a:off x="4315221" y="491"/>
          <a:ext cx="3365885" cy="12910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435" tIns="51435" rIns="51435" bIns="5143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700" kern="1200" dirty="0"/>
            <a:t>Los monarcas crean alianzas con la Burguesía</a:t>
          </a:r>
          <a:endParaRPr lang="es-CL" sz="2700" kern="1200" dirty="0"/>
        </a:p>
      </dsp:txBody>
      <dsp:txXfrm>
        <a:off x="4353036" y="38306"/>
        <a:ext cx="3290255" cy="1215459"/>
      </dsp:txXfrm>
    </dsp:sp>
    <dsp:sp modelId="{E3DB90DD-50DC-453A-95FE-4FD5C55C7857}">
      <dsp:nvSpPr>
        <dsp:cNvPr id="0" name=""/>
        <dsp:cNvSpPr/>
      </dsp:nvSpPr>
      <dsp:spPr>
        <a:xfrm rot="20793624">
          <a:off x="7176395" y="2000540"/>
          <a:ext cx="2919660" cy="484158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A6BB26-B9D8-43B6-93A5-0B32ECE0687B}">
      <dsp:nvSpPr>
        <dsp:cNvPr id="0" name=""/>
        <dsp:cNvSpPr/>
      </dsp:nvSpPr>
      <dsp:spPr>
        <a:xfrm>
          <a:off x="8710707" y="1257780"/>
          <a:ext cx="2690742" cy="12910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435" tIns="51435" rIns="51435" bIns="5143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700" kern="1200" dirty="0"/>
            <a:t>Unificación política y territorial</a:t>
          </a:r>
          <a:endParaRPr lang="es-CL" sz="2700" kern="1200" dirty="0"/>
        </a:p>
      </dsp:txBody>
      <dsp:txXfrm>
        <a:off x="8748522" y="1295595"/>
        <a:ext cx="2615112" cy="121545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D3E3A1-7BC4-46FD-A59C-1B3DEA213178}">
      <dsp:nvSpPr>
        <dsp:cNvPr id="0" name=""/>
        <dsp:cNvSpPr/>
      </dsp:nvSpPr>
      <dsp:spPr>
        <a:xfrm rot="5400000">
          <a:off x="7304642" y="-3006947"/>
          <a:ext cx="1097439" cy="7391399"/>
        </a:xfrm>
        <a:prstGeom prst="round2Same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MX" sz="1600" kern="1200" dirty="0"/>
            <a:t>Unificación Territorial: Creación de fronteras, que delimitan los reinos y ciudades-estados.</a:t>
          </a:r>
          <a:endParaRPr lang="es-CL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MX" sz="1600" kern="1200" dirty="0"/>
            <a:t>Unificación Política: Se crean reinos que gobiernan los territorios antes dominados por los señores feudales.</a:t>
          </a:r>
          <a:endParaRPr lang="es-CL" sz="1600" kern="1200" dirty="0"/>
        </a:p>
      </dsp:txBody>
      <dsp:txXfrm rot="-5400000">
        <a:off x="4157663" y="193605"/>
        <a:ext cx="7337826" cy="990293"/>
      </dsp:txXfrm>
    </dsp:sp>
    <dsp:sp modelId="{544607CC-F1F0-4CFE-B45E-24A856FC2804}">
      <dsp:nvSpPr>
        <dsp:cNvPr id="0" name=""/>
        <dsp:cNvSpPr/>
      </dsp:nvSpPr>
      <dsp:spPr>
        <a:xfrm>
          <a:off x="0" y="2852"/>
          <a:ext cx="4157662" cy="1371799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3000" kern="1200" dirty="0"/>
            <a:t>Unificación</a:t>
          </a:r>
          <a:endParaRPr lang="es-CL" sz="3000" kern="1200" dirty="0"/>
        </a:p>
      </dsp:txBody>
      <dsp:txXfrm>
        <a:off x="66966" y="69818"/>
        <a:ext cx="4023730" cy="1237867"/>
      </dsp:txXfrm>
    </dsp:sp>
    <dsp:sp modelId="{98FCC313-B618-412C-828A-A90A1498D0B0}">
      <dsp:nvSpPr>
        <dsp:cNvPr id="0" name=""/>
        <dsp:cNvSpPr/>
      </dsp:nvSpPr>
      <dsp:spPr>
        <a:xfrm rot="5400000">
          <a:off x="7304642" y="-1566558"/>
          <a:ext cx="1097439" cy="7391399"/>
        </a:xfrm>
        <a:prstGeom prst="round2SameRect">
          <a:avLst/>
        </a:prstGeom>
        <a:solidFill>
          <a:schemeClr val="accent5">
            <a:tint val="40000"/>
            <a:alpha val="90000"/>
            <a:hueOff val="-5368776"/>
            <a:satOff val="970"/>
            <a:lumOff val="-34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5368776"/>
              <a:satOff val="970"/>
              <a:lumOff val="-34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MX" sz="1600" kern="1200" dirty="0"/>
            <a:t>El ejército se hizo profesional y permite una protección constante y efectiva del territorio y su población.</a:t>
          </a:r>
          <a:endParaRPr lang="es-CL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MX" sz="1600" kern="1200" dirty="0"/>
            <a:t>Las personas que no quieran cumplir con el servicio militar pueden pagar su eximición.</a:t>
          </a:r>
          <a:endParaRPr lang="es-CL" sz="1600" kern="1200" dirty="0"/>
        </a:p>
      </dsp:txBody>
      <dsp:txXfrm rot="-5400000">
        <a:off x="4157663" y="1633994"/>
        <a:ext cx="7337826" cy="990293"/>
      </dsp:txXfrm>
    </dsp:sp>
    <dsp:sp modelId="{5488BD29-F639-4BAB-901C-3792F566DA75}">
      <dsp:nvSpPr>
        <dsp:cNvPr id="0" name=""/>
        <dsp:cNvSpPr/>
      </dsp:nvSpPr>
      <dsp:spPr>
        <a:xfrm>
          <a:off x="0" y="1443241"/>
          <a:ext cx="4157662" cy="1371799"/>
        </a:xfrm>
        <a:prstGeom prst="roundRect">
          <a:avLst/>
        </a:prstGeom>
        <a:solidFill>
          <a:schemeClr val="accent5">
            <a:hueOff val="-5354661"/>
            <a:satOff val="957"/>
            <a:lumOff val="-209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3000" kern="1200" dirty="0"/>
            <a:t>Organización de un ejército permanente.</a:t>
          </a:r>
          <a:endParaRPr lang="es-CL" sz="3000" kern="1200" dirty="0"/>
        </a:p>
      </dsp:txBody>
      <dsp:txXfrm>
        <a:off x="66966" y="1510207"/>
        <a:ext cx="4023730" cy="1237867"/>
      </dsp:txXfrm>
    </dsp:sp>
    <dsp:sp modelId="{7AF5C7A9-16E9-492E-AAC0-3A5922B87EE3}">
      <dsp:nvSpPr>
        <dsp:cNvPr id="0" name=""/>
        <dsp:cNvSpPr/>
      </dsp:nvSpPr>
      <dsp:spPr>
        <a:xfrm rot="5400000">
          <a:off x="7304642" y="-126169"/>
          <a:ext cx="1097439" cy="7391399"/>
        </a:xfrm>
        <a:prstGeom prst="round2SameRect">
          <a:avLst/>
        </a:prstGeom>
        <a:solidFill>
          <a:schemeClr val="accent5">
            <a:tint val="40000"/>
            <a:alpha val="90000"/>
            <a:hueOff val="-10737552"/>
            <a:satOff val="1941"/>
            <a:lumOff val="-679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10737552"/>
              <a:satOff val="1941"/>
              <a:lumOff val="-67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MX" sz="1600" kern="1200" dirty="0"/>
            <a:t>Son pagados por todos los súbditos del rey, sin embargo hay estamentos que tienen el privilegio de estar exentos. (no pagar)</a:t>
          </a:r>
          <a:endParaRPr lang="es-CL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MX" sz="1600" kern="1200" dirty="0"/>
            <a:t>Los montos acumulados permitían mantener el reino, pagar al ejército y la corte del Rey.</a:t>
          </a:r>
          <a:endParaRPr lang="es-CL" sz="1600" kern="1200" dirty="0"/>
        </a:p>
      </dsp:txBody>
      <dsp:txXfrm rot="-5400000">
        <a:off x="4157663" y="3074383"/>
        <a:ext cx="7337826" cy="990293"/>
      </dsp:txXfrm>
    </dsp:sp>
    <dsp:sp modelId="{E5E2CEC5-3A12-4372-A680-C243474A5038}">
      <dsp:nvSpPr>
        <dsp:cNvPr id="0" name=""/>
        <dsp:cNvSpPr/>
      </dsp:nvSpPr>
      <dsp:spPr>
        <a:xfrm>
          <a:off x="0" y="2883630"/>
          <a:ext cx="4157662" cy="1371799"/>
        </a:xfrm>
        <a:prstGeom prst="roundRect">
          <a:avLst/>
        </a:prstGeom>
        <a:solidFill>
          <a:schemeClr val="accent5">
            <a:hueOff val="-10709323"/>
            <a:satOff val="1913"/>
            <a:lumOff val="-41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3000" kern="1200" dirty="0"/>
            <a:t>Cobro de impuestos.</a:t>
          </a:r>
          <a:endParaRPr lang="es-CL" sz="3000" kern="1200" dirty="0"/>
        </a:p>
      </dsp:txBody>
      <dsp:txXfrm>
        <a:off x="66966" y="2950596"/>
        <a:ext cx="4023730" cy="1237867"/>
      </dsp:txXfrm>
    </dsp:sp>
    <dsp:sp modelId="{22061438-D489-448F-A2D8-B38A04AC06AE}">
      <dsp:nvSpPr>
        <dsp:cNvPr id="0" name=""/>
        <dsp:cNvSpPr/>
      </dsp:nvSpPr>
      <dsp:spPr>
        <a:xfrm rot="5400000">
          <a:off x="7304642" y="1314220"/>
          <a:ext cx="1097439" cy="7391399"/>
        </a:xfrm>
        <a:prstGeom prst="round2SameRect">
          <a:avLst/>
        </a:prstGeom>
        <a:solidFill>
          <a:schemeClr val="accent5">
            <a:tint val="40000"/>
            <a:alpha val="90000"/>
            <a:hueOff val="-16106327"/>
            <a:satOff val="2911"/>
            <a:lumOff val="-1019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16106327"/>
              <a:satOff val="2911"/>
              <a:lumOff val="-101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MX" sz="1600" kern="1200" dirty="0"/>
            <a:t>Son un grupo de funcionarios que su principal función fue el cobro de impuestos, también impartían justicia y administraban el Estado.</a:t>
          </a:r>
          <a:endParaRPr lang="es-CL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MX" sz="1600" kern="1200" dirty="0"/>
            <a:t>La Burocracia estaba conformada por nobles y burgueses.</a:t>
          </a:r>
          <a:endParaRPr lang="es-CL" sz="1600" kern="1200" dirty="0"/>
        </a:p>
      </dsp:txBody>
      <dsp:txXfrm rot="-5400000">
        <a:off x="4157663" y="4514773"/>
        <a:ext cx="7337826" cy="990293"/>
      </dsp:txXfrm>
    </dsp:sp>
    <dsp:sp modelId="{4DF0886D-A85D-4AA0-A4F4-AD2922FB2071}">
      <dsp:nvSpPr>
        <dsp:cNvPr id="0" name=""/>
        <dsp:cNvSpPr/>
      </dsp:nvSpPr>
      <dsp:spPr>
        <a:xfrm>
          <a:off x="0" y="4324020"/>
          <a:ext cx="4157662" cy="1371799"/>
        </a:xfrm>
        <a:prstGeom prst="roundRect">
          <a:avLst/>
        </a:prstGeom>
        <a:solidFill>
          <a:schemeClr val="accent5">
            <a:hueOff val="-16063984"/>
            <a:satOff val="2870"/>
            <a:lumOff val="-627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3000" kern="1200" dirty="0"/>
            <a:t>Creación de Burocracia.</a:t>
          </a:r>
          <a:endParaRPr lang="es-CL" sz="3000" kern="1200" dirty="0"/>
        </a:p>
      </dsp:txBody>
      <dsp:txXfrm>
        <a:off x="66966" y="4390986"/>
        <a:ext cx="4023730" cy="123786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00F81A-2DB4-4A7E-B347-53B3C2A759F0}">
      <dsp:nvSpPr>
        <dsp:cNvPr id="0" name=""/>
        <dsp:cNvSpPr/>
      </dsp:nvSpPr>
      <dsp:spPr>
        <a:xfrm>
          <a:off x="662" y="768933"/>
          <a:ext cx="2585156" cy="155109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kern="1200" dirty="0"/>
            <a:t>El monarca debe cumplir con las leyes.</a:t>
          </a:r>
        </a:p>
      </dsp:txBody>
      <dsp:txXfrm>
        <a:off x="662" y="768933"/>
        <a:ext cx="2585156" cy="1551093"/>
      </dsp:txXfrm>
    </dsp:sp>
    <dsp:sp modelId="{03C9ECAB-3BFA-47A6-BDB0-76467CA9C50B}">
      <dsp:nvSpPr>
        <dsp:cNvPr id="0" name=""/>
        <dsp:cNvSpPr/>
      </dsp:nvSpPr>
      <dsp:spPr>
        <a:xfrm>
          <a:off x="2844334" y="768933"/>
          <a:ext cx="2585156" cy="155109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kern="1200" dirty="0"/>
            <a:t>El Parlamento está conformado por representantes de los súbditos. (nobles y burgueses)</a:t>
          </a:r>
          <a:endParaRPr lang="es-CL" sz="1800" kern="1200" dirty="0"/>
        </a:p>
      </dsp:txBody>
      <dsp:txXfrm>
        <a:off x="2844334" y="768933"/>
        <a:ext cx="2585156" cy="1551093"/>
      </dsp:txXfrm>
    </dsp:sp>
    <dsp:sp modelId="{A584640E-9B0E-49BD-A42B-E760B679D9BD}">
      <dsp:nvSpPr>
        <dsp:cNvPr id="0" name=""/>
        <dsp:cNvSpPr/>
      </dsp:nvSpPr>
      <dsp:spPr>
        <a:xfrm>
          <a:off x="662" y="2578542"/>
          <a:ext cx="2585156" cy="1551093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kern="1200" dirty="0"/>
            <a:t>El Parlamento dicta las leyes que todos deben cumplir.</a:t>
          </a:r>
          <a:endParaRPr lang="es-CL" sz="1800" kern="1200" dirty="0"/>
        </a:p>
      </dsp:txBody>
      <dsp:txXfrm>
        <a:off x="662" y="2578542"/>
        <a:ext cx="2585156" cy="1551093"/>
      </dsp:txXfrm>
    </dsp:sp>
    <dsp:sp modelId="{2A784DC4-292F-4E8C-ACB6-A81277109EBD}">
      <dsp:nvSpPr>
        <dsp:cNvPr id="0" name=""/>
        <dsp:cNvSpPr/>
      </dsp:nvSpPr>
      <dsp:spPr>
        <a:xfrm>
          <a:off x="2844334" y="2578542"/>
          <a:ext cx="2585156" cy="155109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kern="1200" dirty="0"/>
            <a:t>En Inglaterra este tipo de gobierno generó una serie de conflictos entre el Parlamento y el Monarca.</a:t>
          </a:r>
          <a:endParaRPr lang="es-CL" sz="1800" kern="1200" dirty="0"/>
        </a:p>
      </dsp:txBody>
      <dsp:txXfrm>
        <a:off x="2844334" y="2578542"/>
        <a:ext cx="2585156" cy="15510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B0EF8C-0184-43D4-95AE-CA94895BBD6B}" type="datetimeFigureOut">
              <a:rPr lang="es-CL" smtClean="0"/>
              <a:t>20-05-2020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4AB96B-3E2E-48EE-9F78-F0C1CFF42D4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391280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4AB96B-3E2E-48EE-9F78-F0C1CFF42D45}" type="slidenum">
              <a:rPr lang="es-CL" smtClean="0"/>
              <a:t>4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172734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4AB96B-3E2E-48EE-9F78-F0C1CFF42D45}" type="slidenum">
              <a:rPr lang="es-CL" smtClean="0"/>
              <a:t>5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642293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4AB96B-3E2E-48EE-9F78-F0C1CFF42D45}" type="slidenum">
              <a:rPr lang="es-CL" smtClean="0"/>
              <a:t>11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128861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4AB96B-3E2E-48EE-9F78-F0C1CFF42D45}" type="slidenum">
              <a:rPr lang="es-CL" smtClean="0"/>
              <a:t>12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729050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4AB96B-3E2E-48EE-9F78-F0C1CFF42D45}" type="slidenum">
              <a:rPr lang="es-CL" smtClean="0"/>
              <a:t>13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315441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5/20/2020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5/20/2020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5/20/2020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5/20/2020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5/20/2020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5/20/2020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5/20/2020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5/20/2020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5/20/2020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5/20/2020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5/20/2020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5/20/2020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5/20/2020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5/20/2020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5/20/2020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5/20/2020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5/20/2020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 cstate="email">
            <a:alphaModFix amt="1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5/20/2020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21.jpe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forms.gle/MsEo16FiZbAwRPdUA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curriculumnacional.mineduc.cl/estudiante/621/w3-article-21093.html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_Lf9l-jy7rA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eg"/><Relationship Id="rId3" Type="http://schemas.openxmlformats.org/officeDocument/2006/relationships/diagramLayout" Target="../diagrams/layout1.xml"/><Relationship Id="rId7" Type="http://schemas.openxmlformats.org/officeDocument/2006/relationships/image" Target="../media/image15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1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60E6C2-130E-4BBC-9383-9778AD28D3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716416"/>
            <a:ext cx="8824455" cy="1373070"/>
          </a:xfrm>
        </p:spPr>
        <p:txBody>
          <a:bodyPr/>
          <a:lstStyle/>
          <a:p>
            <a:r>
              <a:rPr lang="es-MX" dirty="0"/>
              <a:t>Edad Moderna:</a:t>
            </a:r>
            <a:br>
              <a:rPr lang="es-MX" dirty="0"/>
            </a:br>
            <a:r>
              <a:rPr lang="es-MX" dirty="0"/>
              <a:t>“Creación de los Estados Nacionales”</a:t>
            </a:r>
            <a:endParaRPr lang="es-CL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A4F1C4D-C1B8-40B2-9D25-EC29C1BDBE2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/>
              <a:t>Prof. Lorena Quiroz</a:t>
            </a:r>
            <a:endParaRPr lang="es-CL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2756B5DD-7F3F-464F-8120-7E79094AE803}"/>
              </a:ext>
            </a:extLst>
          </p:cNvPr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26344" y="460191"/>
            <a:ext cx="1165978" cy="1117687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id="{E96B0726-542C-42DB-924E-72C2516E5D13}"/>
              </a:ext>
            </a:extLst>
          </p:cNvPr>
          <p:cNvSpPr/>
          <p:nvPr/>
        </p:nvSpPr>
        <p:spPr>
          <a:xfrm>
            <a:off x="1845070" y="460191"/>
            <a:ext cx="577493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b="1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COLEGIO AGUSTINIANO – EL BOSQUE</a:t>
            </a:r>
          </a:p>
          <a:p>
            <a:r>
              <a:rPr lang="es-ES_tradnl" b="1" dirty="0">
                <a:solidFill>
                  <a:schemeClr val="bg1"/>
                </a:solidFill>
              </a:rPr>
              <a:t>Un Proyecto Educativo Único y Propio</a:t>
            </a:r>
            <a:endParaRPr lang="es-CL" dirty="0">
              <a:solidFill>
                <a:schemeClr val="bg1"/>
              </a:solidFill>
            </a:endParaRPr>
          </a:p>
          <a:p>
            <a:r>
              <a:rPr lang="es-ES_tradnl" dirty="0">
                <a:solidFill>
                  <a:schemeClr val="bg1"/>
                </a:solidFill>
              </a:rPr>
              <a:t>Coordinación de Enseñanza Media</a:t>
            </a:r>
            <a:endParaRPr lang="es-CL" dirty="0">
              <a:solidFill>
                <a:schemeClr val="bg1"/>
              </a:solidFill>
            </a:endParaRPr>
          </a:p>
          <a:p>
            <a:r>
              <a:rPr lang="es-ES_tradnl" dirty="0">
                <a:solidFill>
                  <a:schemeClr val="bg1"/>
                </a:solidFill>
              </a:rPr>
              <a:t>Historia, Geografía y Ciencias Sociales / 8º Año Básico</a:t>
            </a:r>
            <a:endParaRPr lang="es-CL" dirty="0">
              <a:solidFill>
                <a:schemeClr val="bg1"/>
              </a:solidFill>
            </a:endParaRPr>
          </a:p>
          <a:p>
            <a:endParaRPr lang="es-ES_tradnl" b="1" dirty="0">
              <a:solidFill>
                <a:srgbClr val="000000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endParaRPr lang="es-ES_tradnl" b="1" dirty="0">
              <a:solidFill>
                <a:srgbClr val="000000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endParaRPr lang="es-ES_tradnl" b="1" dirty="0">
              <a:solidFill>
                <a:srgbClr val="000000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endParaRPr lang="es-CL" dirty="0"/>
          </a:p>
        </p:txBody>
      </p:sp>
      <p:pic>
        <p:nvPicPr>
          <p:cNvPr id="10242" name="Picture 2" descr="10 Características de la Monarquía Absoluta">
            <a:extLst>
              <a:ext uri="{FF2B5EF4-FFF2-40B4-BE49-F238E27FC236}">
                <a16:creationId xmlns:a16="http://schemas.microsoft.com/office/drawing/2014/main" id="{7C0D2BFD-631B-463C-987F-02529481C7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155050" y="2575011"/>
            <a:ext cx="3028950" cy="1654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157597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8A68D1-68AF-4536-B72F-A4F706A2E9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MONARQUÍA PARLAMENTARIA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ADAA995-D35C-4E06-9948-11A16F4F78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0" y="1976701"/>
            <a:ext cx="5181635" cy="2904598"/>
          </a:xfrm>
        </p:spPr>
        <p:txBody>
          <a:bodyPr>
            <a:normAutofit lnSpcReduction="10000"/>
          </a:bodyPr>
          <a:lstStyle/>
          <a:p>
            <a:pPr algn="just"/>
            <a:r>
              <a:rPr lang="es-MX" dirty="0"/>
              <a:t>En Inglaterra, en cambio se desarrolló otro tipo de gobierno monárquico, en donde el rey establece acuerdos con los nobles y burgueses. </a:t>
            </a:r>
          </a:p>
          <a:p>
            <a:pPr algn="just"/>
            <a:r>
              <a:rPr lang="es-MX" dirty="0"/>
              <a:t>Se establece un Parlamento, en donde representantes de las ciudades asumen un rol legislativo.</a:t>
            </a:r>
          </a:p>
          <a:p>
            <a:pPr marL="0" indent="0">
              <a:buNone/>
            </a:pPr>
            <a:endParaRPr lang="es-CL" dirty="0"/>
          </a:p>
        </p:txBody>
      </p:sp>
      <p:graphicFrame>
        <p:nvGraphicFramePr>
          <p:cNvPr id="4" name="Diagrama 3">
            <a:extLst>
              <a:ext uri="{FF2B5EF4-FFF2-40B4-BE49-F238E27FC236}">
                <a16:creationId xmlns:a16="http://schemas.microsoft.com/office/drawing/2014/main" id="{833B8CE2-0241-4408-8A4B-B3A1C9D25D2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26361179"/>
              </p:ext>
            </p:extLst>
          </p:nvPr>
        </p:nvGraphicFramePr>
        <p:xfrm>
          <a:off x="6428055" y="1293697"/>
          <a:ext cx="5430154" cy="48985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uadroTexto 4">
            <a:extLst>
              <a:ext uri="{FF2B5EF4-FFF2-40B4-BE49-F238E27FC236}">
                <a16:creationId xmlns:a16="http://schemas.microsoft.com/office/drawing/2014/main" id="{8B9D1AC4-DB72-4850-B96C-637A9F337CE2}"/>
              </a:ext>
            </a:extLst>
          </p:cNvPr>
          <p:cNvSpPr txBox="1"/>
          <p:nvPr/>
        </p:nvSpPr>
        <p:spPr>
          <a:xfrm>
            <a:off x="8048774" y="1443768"/>
            <a:ext cx="23519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dirty="0"/>
              <a:t>Características:</a:t>
            </a:r>
            <a:endParaRPr lang="es-CL" sz="2400" dirty="0"/>
          </a:p>
        </p:txBody>
      </p:sp>
      <p:pic>
        <p:nvPicPr>
          <p:cNvPr id="7170" name="Picture 2" descr="LA MONARQUÍA PARLAMENTARIA INGLESA">
            <a:extLst>
              <a:ext uri="{FF2B5EF4-FFF2-40B4-BE49-F238E27FC236}">
                <a16:creationId xmlns:a16="http://schemas.microsoft.com/office/drawing/2014/main" id="{298D067E-7617-4B8F-ABDE-F7A07ADD92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694214" y="4528740"/>
            <a:ext cx="3151149" cy="2335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D34C5E07-E239-4E68-ADB0-C2F48DE430B9}"/>
              </a:ext>
            </a:extLst>
          </p:cNvPr>
          <p:cNvSpPr txBox="1"/>
          <p:nvPr/>
        </p:nvSpPr>
        <p:spPr>
          <a:xfrm>
            <a:off x="680320" y="6192267"/>
            <a:ext cx="1948236" cy="46166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s-MX" sz="1200" b="1" dirty="0">
                <a:solidFill>
                  <a:schemeClr val="bg1"/>
                </a:solidFill>
              </a:rPr>
              <a:t>Ilustración Parlamento. Cámara de los comunes</a:t>
            </a:r>
            <a:r>
              <a:rPr lang="es-MX" sz="1200" dirty="0"/>
              <a:t>.</a:t>
            </a:r>
            <a:endParaRPr lang="es-CL" sz="1200" dirty="0"/>
          </a:p>
        </p:txBody>
      </p:sp>
    </p:spTree>
    <p:extLst>
      <p:ext uri="{BB962C8B-B14F-4D97-AF65-F5344CB8AC3E}">
        <p14:creationId xmlns:p14="http://schemas.microsoft.com/office/powerpoint/2010/main" val="12605404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911F15-446F-4AE2-9AEC-D266414747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Conclusiones Generales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AEE311C-DF36-4FFF-BD20-56F21B26EF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2046941"/>
            <a:ext cx="8631044" cy="4331556"/>
          </a:xfrm>
        </p:spPr>
        <p:txBody>
          <a:bodyPr>
            <a:normAutofit lnSpcReduction="10000"/>
          </a:bodyPr>
          <a:lstStyle/>
          <a:p>
            <a:pPr algn="just"/>
            <a:r>
              <a:rPr lang="es-MX" dirty="0"/>
              <a:t>1.- La transformación política más significativa de la Edad Moderna fue el surgimiento de Estados Nacionales.</a:t>
            </a:r>
          </a:p>
          <a:p>
            <a:pPr algn="just"/>
            <a:r>
              <a:rPr lang="es-MX" dirty="0"/>
              <a:t>2.- La burguesía fue una clase social primordial para el surgimiento de los Estados Modernos y será la impulsora de las principales transformaciones. </a:t>
            </a:r>
          </a:p>
          <a:p>
            <a:pPr algn="just"/>
            <a:r>
              <a:rPr lang="es-MX" dirty="0"/>
              <a:t>3.- La Monarquía Absoluta fue la forma de gobierno con mayor poder, caracterizada por la concentración de poder en el Monarca, Francia y España son sus principales exponentes.</a:t>
            </a:r>
          </a:p>
          <a:p>
            <a:pPr algn="just"/>
            <a:r>
              <a:rPr lang="es-MX" dirty="0"/>
              <a:t>4.- La Monarquía Parlamentaria fue otra forma de gobierno, en donde existe un Parlamento con la función legislativa, Inglaterra fue su impulsor.</a:t>
            </a:r>
          </a:p>
        </p:txBody>
      </p:sp>
      <p:pic>
        <p:nvPicPr>
          <p:cNvPr id="9218" name="Picture 2" descr="Burguesía - Wikipedia, la enciclopedia libre">
            <a:extLst>
              <a:ext uri="{FF2B5EF4-FFF2-40B4-BE49-F238E27FC236}">
                <a16:creationId xmlns:a16="http://schemas.microsoft.com/office/drawing/2014/main" id="{0DAD3C7E-2568-4389-9957-2E3B680420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029700" y="255471"/>
            <a:ext cx="2999695" cy="2830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FC630853-3DAB-4D95-ACA9-03D7BA2C6E5A}"/>
              </a:ext>
            </a:extLst>
          </p:cNvPr>
          <p:cNvSpPr txBox="1"/>
          <p:nvPr/>
        </p:nvSpPr>
        <p:spPr>
          <a:xfrm>
            <a:off x="9029700" y="3036276"/>
            <a:ext cx="2999695" cy="46166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MX" sz="1200" dirty="0">
                <a:solidFill>
                  <a:schemeClr val="bg1"/>
                </a:solidFill>
              </a:rPr>
              <a:t>Van </a:t>
            </a:r>
            <a:r>
              <a:rPr lang="es-MX" sz="1200" dirty="0" err="1">
                <a:solidFill>
                  <a:schemeClr val="bg1"/>
                </a:solidFill>
              </a:rPr>
              <a:t>Reymerswaele</a:t>
            </a:r>
            <a:r>
              <a:rPr lang="es-MX" sz="1200" dirty="0">
                <a:solidFill>
                  <a:schemeClr val="bg1"/>
                </a:solidFill>
              </a:rPr>
              <a:t>, </a:t>
            </a:r>
            <a:r>
              <a:rPr lang="es-MX" sz="1200" dirty="0" err="1">
                <a:solidFill>
                  <a:schemeClr val="bg1"/>
                </a:solidFill>
              </a:rPr>
              <a:t>Marinus</a:t>
            </a:r>
            <a:r>
              <a:rPr lang="es-MX" sz="1200" dirty="0">
                <a:solidFill>
                  <a:schemeClr val="bg1"/>
                </a:solidFill>
              </a:rPr>
              <a:t> (1539). El cambista y su mujer.</a:t>
            </a:r>
            <a:endParaRPr lang="es-CL" sz="1200" dirty="0">
              <a:solidFill>
                <a:schemeClr val="bg1"/>
              </a:solidFill>
            </a:endParaRPr>
          </a:p>
        </p:txBody>
      </p:sp>
      <p:pic>
        <p:nvPicPr>
          <p:cNvPr id="9220" name="Picture 4" descr="Qué es Monarquía Absoluta? » Su Definición y Significado [2020]">
            <a:extLst>
              <a:ext uri="{FF2B5EF4-FFF2-40B4-BE49-F238E27FC236}">
                <a16:creationId xmlns:a16="http://schemas.microsoft.com/office/drawing/2014/main" id="{3BEEBA52-3BC4-47E5-B660-14D91F7677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136164" y="3983491"/>
            <a:ext cx="2893232" cy="17641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DEAAFDA7-CD04-4931-8619-464C01D87572}"/>
              </a:ext>
            </a:extLst>
          </p:cNvPr>
          <p:cNvSpPr txBox="1"/>
          <p:nvPr/>
        </p:nvSpPr>
        <p:spPr>
          <a:xfrm>
            <a:off x="9136164" y="5771542"/>
            <a:ext cx="2999695" cy="276999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MX" sz="1200" dirty="0">
                <a:solidFill>
                  <a:schemeClr val="bg1"/>
                </a:solidFill>
              </a:rPr>
              <a:t>Corona como símbolo de la Monarquía.</a:t>
            </a:r>
            <a:endParaRPr lang="es-CL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59774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174FBA-DB3A-4E18-B377-F42AE8C57F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Cierre. Autoevaluación.</a:t>
            </a:r>
            <a:endParaRPr lang="es-CL" dirty="0"/>
          </a:p>
        </p:txBody>
      </p:sp>
      <p:sp>
        <p:nvSpPr>
          <p:cNvPr id="8" name="Marcador de contenido 7">
            <a:extLst>
              <a:ext uri="{FF2B5EF4-FFF2-40B4-BE49-F238E27FC236}">
                <a16:creationId xmlns:a16="http://schemas.microsoft.com/office/drawing/2014/main" id="{FF35EC55-5893-42BF-BA90-6947D62177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0319" y="2336873"/>
            <a:ext cx="10717023" cy="3599316"/>
          </a:xfrm>
        </p:spPr>
        <p:txBody>
          <a:bodyPr/>
          <a:lstStyle/>
          <a:p>
            <a:r>
              <a:rPr lang="es-MX" dirty="0"/>
              <a:t>Realiza tu autoevaluación en el siguiente link:</a:t>
            </a:r>
            <a:endParaRPr lang="es-CL" dirty="0"/>
          </a:p>
          <a:p>
            <a:pPr marL="0" indent="0">
              <a:buNone/>
            </a:pPr>
            <a:endParaRPr lang="es-CL" dirty="0"/>
          </a:p>
          <a:p>
            <a:pPr marL="0" indent="0">
              <a:buNone/>
            </a:pPr>
            <a:r>
              <a:rPr lang="es-CL" dirty="0">
                <a:hlinkClick r:id="rId3"/>
              </a:rPr>
              <a:t>https://forms.gle/MsEo16FiZbAwRPdUA</a:t>
            </a:r>
            <a:r>
              <a:rPr lang="es-CL" dirty="0"/>
              <a:t> </a:t>
            </a:r>
          </a:p>
          <a:p>
            <a:pPr marL="0" indent="0">
              <a:buNone/>
            </a:pPr>
            <a:r>
              <a:rPr lang="es-CL" dirty="0"/>
              <a:t> </a:t>
            </a:r>
          </a:p>
          <a:p>
            <a:pPr marL="0" indent="0">
              <a:buNone/>
            </a:pPr>
            <a:endParaRPr lang="es-CL" dirty="0"/>
          </a:p>
          <a:p>
            <a:pPr marL="0" indent="0">
              <a:buNone/>
            </a:pPr>
            <a:endParaRPr lang="es-CL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8482535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242265-F140-4937-B88F-5ECFC70947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Puedes complementar tu estudio con: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5EF8A67-4900-4A27-AC06-3C7B8BAED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029522"/>
            <a:ext cx="11050762" cy="4348976"/>
          </a:xfrm>
        </p:spPr>
        <p:txBody>
          <a:bodyPr>
            <a:normAutofit/>
          </a:bodyPr>
          <a:lstStyle/>
          <a:p>
            <a:r>
              <a:rPr lang="es-MX" dirty="0"/>
              <a:t>Libro del estudiante. Historia, Geografía y Cs. Sociales 8° básico. Pág. 24-27.</a:t>
            </a:r>
          </a:p>
          <a:p>
            <a:endParaRPr lang="es-MX" dirty="0"/>
          </a:p>
          <a:p>
            <a:r>
              <a:rPr lang="es-MX" dirty="0"/>
              <a:t>Aprendo en línea. </a:t>
            </a:r>
            <a:r>
              <a:rPr lang="es-CL" dirty="0">
                <a:hlinkClick r:id="rId3"/>
              </a:rPr>
              <a:t>https://curriculumnacional.mineduc.cl/estudiante/621/w3-article-21093.html</a:t>
            </a:r>
            <a:endParaRPr lang="es-CL" dirty="0"/>
          </a:p>
          <a:p>
            <a:endParaRPr lang="es-MX" dirty="0"/>
          </a:p>
          <a:p>
            <a:r>
              <a:rPr lang="es-MX" dirty="0"/>
              <a:t>Video: ¿Qué es el Absolutismo? - Historia </a:t>
            </a:r>
            <a:r>
              <a:rPr lang="es-MX" dirty="0" err="1"/>
              <a:t>Bully</a:t>
            </a:r>
            <a:r>
              <a:rPr lang="es-MX" dirty="0"/>
              <a:t> </a:t>
            </a:r>
            <a:r>
              <a:rPr lang="es-MX" dirty="0" err="1"/>
              <a:t>Magnets</a:t>
            </a:r>
            <a:r>
              <a:rPr lang="es-MX" dirty="0"/>
              <a:t>: </a:t>
            </a:r>
            <a:r>
              <a:rPr lang="es-CL" dirty="0">
                <a:hlinkClick r:id="rId4"/>
              </a:rPr>
              <a:t>https://www.youtube.com/watch?v=_Lf9l-jy7rA</a:t>
            </a:r>
            <a:endParaRPr lang="es-CL" dirty="0"/>
          </a:p>
          <a:p>
            <a:endParaRPr lang="es-MX" dirty="0"/>
          </a:p>
          <a:p>
            <a:endParaRPr lang="es-MX" dirty="0"/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endParaRPr lang="es-CL" dirty="0"/>
          </a:p>
          <a:p>
            <a:endParaRPr lang="es-MX" dirty="0"/>
          </a:p>
          <a:p>
            <a:endParaRPr lang="es-MX" dirty="0"/>
          </a:p>
          <a:p>
            <a:endParaRPr lang="es-CL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5766236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383ECB-812C-4CED-B0E5-DE943B95DD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Objetivo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F04E07D-26A8-49A1-A021-F97D32653D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9769965" cy="3599316"/>
          </a:xfrm>
        </p:spPr>
        <p:txBody>
          <a:bodyPr/>
          <a:lstStyle/>
          <a:p>
            <a:pPr marL="0" indent="0" algn="just">
              <a:buNone/>
            </a:pPr>
            <a:r>
              <a:rPr lang="es-MX" dirty="0"/>
              <a:t>Caracterizar el Estado moderno considerando sus principales rasgos, como la concentración del poder en la figura del rey, el desarrollo de la burocracia y de un sistema fiscal centralizado, la expansión del territorio, la creación de ejércitos profesionales y el monopolio del comercio internacional, y contrastar con la fragmentación del poder que caracterizó a la Edad Media.</a:t>
            </a:r>
          </a:p>
        </p:txBody>
      </p:sp>
      <p:pic>
        <p:nvPicPr>
          <p:cNvPr id="11266" name="Picture 2" descr="10 Características Principales de la Monarquía Absoluta - Lifeder">
            <a:extLst>
              <a:ext uri="{FF2B5EF4-FFF2-40B4-BE49-F238E27FC236}">
                <a16:creationId xmlns:a16="http://schemas.microsoft.com/office/drawing/2014/main" id="{1560879D-A979-4F59-B23A-FE8E39F15B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138774" y="4897744"/>
            <a:ext cx="2155408" cy="12070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68" name="Picture 4">
            <a:extLst>
              <a:ext uri="{FF2B5EF4-FFF2-40B4-BE49-F238E27FC236}">
                <a16:creationId xmlns:a16="http://schemas.microsoft.com/office/drawing/2014/main" id="{4FEEC74F-4773-4E68-9951-26FC42657C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80321" y="4629720"/>
            <a:ext cx="2628900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70" name="Picture 6" descr="Sos del Rey Católico: IMPUESTOS, TRIBUTOS Y RENTAS EN LA EDAD MEDIA">
            <a:extLst>
              <a:ext uri="{FF2B5EF4-FFF2-40B4-BE49-F238E27FC236}">
                <a16:creationId xmlns:a16="http://schemas.microsoft.com/office/drawing/2014/main" id="{60E03FE2-51D2-403D-AB32-324FE6AFB4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590370" y="4695821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7076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C9AE77-E835-450C-BAC4-C4BBE7DDB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Orientaciones para el estudio.</a:t>
            </a:r>
            <a:endParaRPr lang="es-CL" dirty="0"/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E56F603A-5FC1-49CE-94DF-1CFE428C8F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10782336" cy="3599316"/>
          </a:xfrm>
        </p:spPr>
        <p:txBody>
          <a:bodyPr>
            <a:normAutofit lnSpcReduction="10000"/>
          </a:bodyPr>
          <a:lstStyle/>
          <a:p>
            <a:pPr algn="just"/>
            <a:r>
              <a:rPr lang="es-MX" dirty="0"/>
              <a:t>Lee atentamente la diapositiva, encontraras en el solucionario las respuestas de cada pregunta.</a:t>
            </a:r>
          </a:p>
          <a:p>
            <a:pPr algn="just"/>
            <a:r>
              <a:rPr lang="es-MX" dirty="0"/>
              <a:t>Resuelve los ejercicios de la autoevaluación y de la guía de trabajo.</a:t>
            </a:r>
          </a:p>
          <a:p>
            <a:pPr algn="just"/>
            <a:r>
              <a:rPr lang="es-MX" dirty="0"/>
              <a:t>En los aspectos que te hayas equivocado consulta con el material complementario.</a:t>
            </a:r>
          </a:p>
          <a:p>
            <a:pPr algn="just"/>
            <a:r>
              <a:rPr lang="es-MX" dirty="0"/>
              <a:t>Puedes realizar resúmenes, esquemas y/o mapas conceptuales que te ayuden a organizar los nuevos aprendizajes.</a:t>
            </a:r>
          </a:p>
          <a:p>
            <a:pPr algn="just"/>
            <a:r>
              <a:rPr lang="es-MX" dirty="0"/>
              <a:t>Se sugiere realiza un vocabulario de los conceptos nuevos.</a:t>
            </a:r>
          </a:p>
          <a:p>
            <a:pPr algn="just"/>
            <a:r>
              <a:rPr lang="es-CL" dirty="0"/>
              <a:t>Puedes realizar tus consultas a: ccsociales8bas@agustiniano.cl</a:t>
            </a:r>
          </a:p>
        </p:txBody>
      </p:sp>
    </p:spTree>
    <p:extLst>
      <p:ext uri="{BB962C8B-B14F-4D97-AF65-F5344CB8AC3E}">
        <p14:creationId xmlns:p14="http://schemas.microsoft.com/office/powerpoint/2010/main" val="18138993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B329D9-30A6-4F1F-9062-8CC4DFB319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6972300" cy="520401"/>
          </a:xfrm>
        </p:spPr>
        <p:txBody>
          <a:bodyPr>
            <a:normAutofit fontScale="90000"/>
          </a:bodyPr>
          <a:lstStyle/>
          <a:p>
            <a:pPr algn="r"/>
            <a:r>
              <a:rPr lang="es-MX" dirty="0"/>
              <a:t>Inicio. Procesos de la Edad Moderna.</a:t>
            </a:r>
            <a:endParaRPr lang="es-CL" dirty="0"/>
          </a:p>
        </p:txBody>
      </p:sp>
      <p:sp>
        <p:nvSpPr>
          <p:cNvPr id="4" name="Flecha: a la izquierda y derecha 3">
            <a:extLst>
              <a:ext uri="{FF2B5EF4-FFF2-40B4-BE49-F238E27FC236}">
                <a16:creationId xmlns:a16="http://schemas.microsoft.com/office/drawing/2014/main" id="{5143B059-4D5B-4901-AAD7-8FE78C6947CF}"/>
              </a:ext>
            </a:extLst>
          </p:cNvPr>
          <p:cNvSpPr/>
          <p:nvPr/>
        </p:nvSpPr>
        <p:spPr>
          <a:xfrm>
            <a:off x="266699" y="2038644"/>
            <a:ext cx="11658600" cy="1453243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b="1" dirty="0"/>
              <a:t>EDAD    MODERNA</a:t>
            </a:r>
            <a:endParaRPr lang="es-CL" sz="5400" b="1" dirty="0"/>
          </a:p>
        </p:txBody>
      </p:sp>
      <p:cxnSp>
        <p:nvCxnSpPr>
          <p:cNvPr id="6" name="Conector recto de flecha 5">
            <a:extLst>
              <a:ext uri="{FF2B5EF4-FFF2-40B4-BE49-F238E27FC236}">
                <a16:creationId xmlns:a16="http://schemas.microsoft.com/office/drawing/2014/main" id="{6F92A141-87C2-4B4C-B9C0-39FF758FAEB3}"/>
              </a:ext>
            </a:extLst>
          </p:cNvPr>
          <p:cNvCxnSpPr/>
          <p:nvPr/>
        </p:nvCxnSpPr>
        <p:spPr>
          <a:xfrm>
            <a:off x="963386" y="2628900"/>
            <a:ext cx="0" cy="1028700"/>
          </a:xfrm>
          <a:prstGeom prst="straightConnector1">
            <a:avLst/>
          </a:prstGeom>
          <a:ln w="28575" cap="flat" cmpd="sng" algn="ctr">
            <a:solidFill>
              <a:schemeClr val="dk1"/>
            </a:solidFill>
            <a:prstDash val="solid"/>
            <a:round/>
            <a:headEnd type="none" w="lg" len="lg"/>
            <a:tailEnd type="arrow" w="lg" len="lg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0" name="Conector recto de flecha 9">
            <a:extLst>
              <a:ext uri="{FF2B5EF4-FFF2-40B4-BE49-F238E27FC236}">
                <a16:creationId xmlns:a16="http://schemas.microsoft.com/office/drawing/2014/main" id="{C29F46D4-2DB5-40DD-81C4-B3C6D6AB98EE}"/>
              </a:ext>
            </a:extLst>
          </p:cNvPr>
          <p:cNvCxnSpPr/>
          <p:nvPr/>
        </p:nvCxnSpPr>
        <p:spPr>
          <a:xfrm>
            <a:off x="11157858" y="2536371"/>
            <a:ext cx="0" cy="1028700"/>
          </a:xfrm>
          <a:prstGeom prst="straightConnector1">
            <a:avLst/>
          </a:prstGeom>
          <a:ln w="28575" cap="flat" cmpd="sng" algn="ctr">
            <a:solidFill>
              <a:schemeClr val="dk1"/>
            </a:solidFill>
            <a:prstDash val="solid"/>
            <a:round/>
            <a:headEnd type="none" w="lg" len="lg"/>
            <a:tailEnd type="arrow" w="lg" len="lg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1" name="CuadroTexto 10">
            <a:extLst>
              <a:ext uri="{FF2B5EF4-FFF2-40B4-BE49-F238E27FC236}">
                <a16:creationId xmlns:a16="http://schemas.microsoft.com/office/drawing/2014/main" id="{3D3D664B-EEA5-41A7-B484-65EC927E85F0}"/>
              </a:ext>
            </a:extLst>
          </p:cNvPr>
          <p:cNvSpPr txBox="1"/>
          <p:nvPr/>
        </p:nvSpPr>
        <p:spPr>
          <a:xfrm>
            <a:off x="266699" y="3628055"/>
            <a:ext cx="2064989" cy="707886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s-MX" sz="2000" b="1" dirty="0">
                <a:solidFill>
                  <a:schemeClr val="bg1"/>
                </a:solidFill>
              </a:rPr>
              <a:t>1453: Caída de </a:t>
            </a:r>
          </a:p>
          <a:p>
            <a:r>
              <a:rPr lang="es-MX" sz="2000" b="1" dirty="0">
                <a:solidFill>
                  <a:schemeClr val="bg1"/>
                </a:solidFill>
              </a:rPr>
              <a:t>Constantinopla.</a:t>
            </a:r>
            <a:endParaRPr lang="es-CL" sz="2000" b="1" dirty="0">
              <a:solidFill>
                <a:schemeClr val="bg1"/>
              </a:solidFill>
            </a:endParaRP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1A29B554-1580-42C6-BE15-40450D314A7E}"/>
              </a:ext>
            </a:extLst>
          </p:cNvPr>
          <p:cNvSpPr txBox="1"/>
          <p:nvPr/>
        </p:nvSpPr>
        <p:spPr>
          <a:xfrm>
            <a:off x="9495334" y="3559971"/>
            <a:ext cx="2544196" cy="707886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s-MX" sz="2000" b="1" dirty="0">
                <a:solidFill>
                  <a:schemeClr val="bg1"/>
                </a:solidFill>
              </a:rPr>
              <a:t>1789: Revolución</a:t>
            </a:r>
          </a:p>
          <a:p>
            <a:r>
              <a:rPr lang="es-MX" sz="2000" b="1" dirty="0">
                <a:solidFill>
                  <a:schemeClr val="bg1"/>
                </a:solidFill>
              </a:rPr>
              <a:t> Francesa.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9BC2FE03-B54D-4D2C-95DA-C83B668F411C}"/>
              </a:ext>
            </a:extLst>
          </p:cNvPr>
          <p:cNvSpPr txBox="1"/>
          <p:nvPr/>
        </p:nvSpPr>
        <p:spPr>
          <a:xfrm>
            <a:off x="3028376" y="3491887"/>
            <a:ext cx="6344224" cy="2585323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b="1" dirty="0">
                <a:solidFill>
                  <a:schemeClr val="bg1"/>
                </a:solidFill>
              </a:rPr>
              <a:t>Procesos</a:t>
            </a:r>
          </a:p>
          <a:p>
            <a:r>
              <a:rPr lang="es-MX" b="1" dirty="0">
                <a:solidFill>
                  <a:schemeClr val="bg1"/>
                </a:solidFill>
              </a:rPr>
              <a:t>Políticos: </a:t>
            </a:r>
            <a:r>
              <a:rPr lang="es-MX" dirty="0">
                <a:solidFill>
                  <a:schemeClr val="bg1"/>
                </a:solidFill>
              </a:rPr>
              <a:t>Estados nacionales, Monarquías Absolutas y Parlamentarias.</a:t>
            </a:r>
          </a:p>
          <a:p>
            <a:r>
              <a:rPr lang="es-MX" b="1" dirty="0">
                <a:solidFill>
                  <a:schemeClr val="bg1"/>
                </a:solidFill>
              </a:rPr>
              <a:t>Económicos: </a:t>
            </a:r>
            <a:r>
              <a:rPr lang="es-MX" dirty="0">
                <a:solidFill>
                  <a:schemeClr val="bg1"/>
                </a:solidFill>
              </a:rPr>
              <a:t>Mercantilismo y Capitalismo.</a:t>
            </a:r>
          </a:p>
          <a:p>
            <a:r>
              <a:rPr lang="es-MX" b="1" dirty="0">
                <a:solidFill>
                  <a:schemeClr val="bg1"/>
                </a:solidFill>
              </a:rPr>
              <a:t>Social:</a:t>
            </a:r>
            <a:r>
              <a:rPr lang="es-MX" dirty="0">
                <a:solidFill>
                  <a:schemeClr val="bg1"/>
                </a:solidFill>
              </a:rPr>
              <a:t> Consolidación de la Burguesía.</a:t>
            </a:r>
          </a:p>
          <a:p>
            <a:r>
              <a:rPr lang="es-MX" b="1" dirty="0">
                <a:solidFill>
                  <a:schemeClr val="bg1"/>
                </a:solidFill>
              </a:rPr>
              <a:t>Cultural</a:t>
            </a:r>
            <a:r>
              <a:rPr lang="es-MX" dirty="0">
                <a:solidFill>
                  <a:schemeClr val="bg1"/>
                </a:solidFill>
              </a:rPr>
              <a:t>: Humanismo, Renacimiento y Descubrimientos.</a:t>
            </a:r>
          </a:p>
          <a:p>
            <a:r>
              <a:rPr lang="es-MX" b="1" dirty="0">
                <a:solidFill>
                  <a:schemeClr val="bg1"/>
                </a:solidFill>
              </a:rPr>
              <a:t>Religioso: </a:t>
            </a:r>
            <a:r>
              <a:rPr lang="es-MX" dirty="0">
                <a:solidFill>
                  <a:schemeClr val="bg1"/>
                </a:solidFill>
              </a:rPr>
              <a:t>Reforma y Contrarreforma</a:t>
            </a:r>
          </a:p>
          <a:p>
            <a:r>
              <a:rPr lang="es-MX" b="1" dirty="0">
                <a:solidFill>
                  <a:schemeClr val="bg1"/>
                </a:solidFill>
              </a:rPr>
              <a:t>Ciencia y Tecnología: </a:t>
            </a:r>
            <a:r>
              <a:rPr lang="es-MX" dirty="0">
                <a:solidFill>
                  <a:schemeClr val="bg1"/>
                </a:solidFill>
              </a:rPr>
              <a:t>Método científico, imprenta, navegación, teoría heliocéntrica.</a:t>
            </a:r>
            <a:endParaRPr lang="es-CL" dirty="0">
              <a:solidFill>
                <a:schemeClr val="bg1"/>
              </a:solidFill>
            </a:endParaRP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009B1699-AFEE-4870-9A45-5420B06E9729}"/>
              </a:ext>
            </a:extLst>
          </p:cNvPr>
          <p:cNvSpPr txBox="1"/>
          <p:nvPr/>
        </p:nvSpPr>
        <p:spPr>
          <a:xfrm>
            <a:off x="106498" y="757603"/>
            <a:ext cx="2064989" cy="83099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s-MX" sz="2400" dirty="0">
                <a:solidFill>
                  <a:schemeClr val="bg1"/>
                </a:solidFill>
              </a:rPr>
              <a:t>1.- ¿Qué es la burguesía?</a:t>
            </a:r>
            <a:endParaRPr lang="es-CL" sz="2400" dirty="0">
              <a:solidFill>
                <a:schemeClr val="bg1"/>
              </a:solidFill>
            </a:endParaRP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33292B3D-8777-40DB-80BD-58FDBCC27BD0}"/>
              </a:ext>
            </a:extLst>
          </p:cNvPr>
          <p:cNvSpPr txBox="1"/>
          <p:nvPr/>
        </p:nvSpPr>
        <p:spPr>
          <a:xfrm>
            <a:off x="9486901" y="687473"/>
            <a:ext cx="2544196" cy="83099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s-MX" sz="2400" dirty="0">
                <a:solidFill>
                  <a:schemeClr val="bg1"/>
                </a:solidFill>
              </a:rPr>
              <a:t>2.- ¿Qué es una Monarquía?</a:t>
            </a:r>
            <a:endParaRPr lang="es-CL" sz="2400" dirty="0">
              <a:solidFill>
                <a:schemeClr val="bg1"/>
              </a:solidFill>
            </a:endParaRPr>
          </a:p>
        </p:txBody>
      </p:sp>
      <p:pic>
        <p:nvPicPr>
          <p:cNvPr id="3076" name="Picture 4" descr="Caída de Constantinopla - Wikipedia, la enciclopedia libre">
            <a:extLst>
              <a:ext uri="{FF2B5EF4-FFF2-40B4-BE49-F238E27FC236}">
                <a16:creationId xmlns:a16="http://schemas.microsoft.com/office/drawing/2014/main" id="{6608A0F8-253B-43B3-9027-405B6F854DC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3841" y="4335941"/>
            <a:ext cx="2831801" cy="25220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El Blog de Gabriel Bunster: La revolución francesa">
            <a:extLst>
              <a:ext uri="{FF2B5EF4-FFF2-40B4-BE49-F238E27FC236}">
                <a16:creationId xmlns:a16="http://schemas.microsoft.com/office/drawing/2014/main" id="{4ADFCA81-5F44-4D9B-9867-662FA096AF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495334" y="4272358"/>
            <a:ext cx="2677106" cy="25220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36059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2B2A6060-C328-4926-A801-E087126BE9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2701396" cy="651029"/>
          </a:xfrm>
        </p:spPr>
        <p:txBody>
          <a:bodyPr>
            <a:normAutofit/>
          </a:bodyPr>
          <a:lstStyle/>
          <a:p>
            <a:pPr algn="r"/>
            <a:r>
              <a:rPr lang="es-MX" dirty="0"/>
              <a:t>Desarrollo</a:t>
            </a:r>
            <a:endParaRPr lang="es-CL" dirty="0"/>
          </a:p>
        </p:txBody>
      </p:sp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id="{A9ECD9FD-3E03-4FE8-8CB8-8B9E5A2945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172" y="1940484"/>
            <a:ext cx="5197964" cy="2533545"/>
          </a:xfrm>
          <a:solidFill>
            <a:schemeClr val="accent1"/>
          </a:solidFill>
        </p:spPr>
        <p:txBody>
          <a:bodyPr>
            <a:normAutofit fontScale="92500" lnSpcReduction="10000"/>
          </a:bodyPr>
          <a:lstStyle/>
          <a:p>
            <a:pPr algn="just"/>
            <a:r>
              <a:rPr lang="es-MX" dirty="0"/>
              <a:t>Es la "</a:t>
            </a:r>
            <a:r>
              <a:rPr lang="es-MX" b="1" dirty="0">
                <a:solidFill>
                  <a:schemeClr val="bg1"/>
                </a:solidFill>
              </a:rPr>
              <a:t>Agrupación humana</a:t>
            </a:r>
            <a:r>
              <a:rPr lang="es-MX" dirty="0"/>
              <a:t>, fijada en un </a:t>
            </a:r>
            <a:r>
              <a:rPr lang="es-MX" b="1" dirty="0">
                <a:solidFill>
                  <a:schemeClr val="bg1"/>
                </a:solidFill>
              </a:rPr>
              <a:t>territorio</a:t>
            </a:r>
            <a:r>
              <a:rPr lang="es-MX" dirty="0"/>
              <a:t> determinado y en la que existe un </a:t>
            </a:r>
            <a:r>
              <a:rPr lang="es-MX" b="1" dirty="0">
                <a:solidFill>
                  <a:schemeClr val="bg1"/>
                </a:solidFill>
              </a:rPr>
              <a:t>orden</a:t>
            </a:r>
            <a:r>
              <a:rPr lang="es-MX" dirty="0"/>
              <a:t> social, político y jurídico orientado hacia el </a:t>
            </a:r>
            <a:r>
              <a:rPr lang="es-MX" b="1" dirty="0">
                <a:solidFill>
                  <a:schemeClr val="bg1"/>
                </a:solidFill>
              </a:rPr>
              <a:t>bien común</a:t>
            </a:r>
            <a:r>
              <a:rPr lang="es-MX" dirty="0"/>
              <a:t>, establecido y mantenido por una </a:t>
            </a:r>
            <a:r>
              <a:rPr lang="es-MX" b="1" dirty="0">
                <a:solidFill>
                  <a:schemeClr val="bg1"/>
                </a:solidFill>
              </a:rPr>
              <a:t>autoridad</a:t>
            </a:r>
            <a:r>
              <a:rPr lang="es-MX" dirty="0"/>
              <a:t> dotada de poderes de coerción." (Derecho Constitucional e Instituciones Políticas, </a:t>
            </a:r>
            <a:r>
              <a:rPr lang="es-MX" dirty="0" err="1"/>
              <a:t>Andre</a:t>
            </a:r>
            <a:r>
              <a:rPr lang="es-MX" dirty="0"/>
              <a:t> </a:t>
            </a:r>
            <a:r>
              <a:rPr lang="es-MX" b="1" dirty="0"/>
              <a:t>Hauriou).</a:t>
            </a:r>
            <a:endParaRPr lang="es-CL" dirty="0"/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8F9631C4-17B1-44A3-9BB0-753E65D410E3}"/>
              </a:ext>
            </a:extLst>
          </p:cNvPr>
          <p:cNvSpPr txBox="1">
            <a:spLocks/>
          </p:cNvSpPr>
          <p:nvPr/>
        </p:nvSpPr>
        <p:spPr>
          <a:xfrm>
            <a:off x="174172" y="961134"/>
            <a:ext cx="4060370" cy="6510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s-MX" dirty="0"/>
              <a:t>¿QUÉ ES ESTADO? </a:t>
            </a:r>
            <a:endParaRPr lang="es-CL" dirty="0"/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A3B1402D-FBBC-4A91-BF2B-C03F2E11CA75}"/>
              </a:ext>
            </a:extLst>
          </p:cNvPr>
          <p:cNvSpPr txBox="1">
            <a:spLocks/>
          </p:cNvSpPr>
          <p:nvPr/>
        </p:nvSpPr>
        <p:spPr>
          <a:xfrm>
            <a:off x="6749147" y="970513"/>
            <a:ext cx="3690255" cy="6510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s-MX" dirty="0"/>
              <a:t>¿QUE ES NACIÓN? </a:t>
            </a:r>
            <a:endParaRPr lang="es-CL" dirty="0"/>
          </a:p>
        </p:txBody>
      </p:sp>
      <p:sp>
        <p:nvSpPr>
          <p:cNvPr id="12" name="Marcador de contenido 1">
            <a:extLst>
              <a:ext uri="{FF2B5EF4-FFF2-40B4-BE49-F238E27FC236}">
                <a16:creationId xmlns:a16="http://schemas.microsoft.com/office/drawing/2014/main" id="{D8C4454F-316F-4A0E-AAD1-35AC1E0A6974}"/>
              </a:ext>
            </a:extLst>
          </p:cNvPr>
          <p:cNvSpPr txBox="1">
            <a:spLocks/>
          </p:cNvSpPr>
          <p:nvPr/>
        </p:nvSpPr>
        <p:spPr>
          <a:xfrm>
            <a:off x="6749147" y="1961316"/>
            <a:ext cx="5197964" cy="2806627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MX" dirty="0"/>
              <a:t>“</a:t>
            </a:r>
            <a:r>
              <a:rPr lang="es-MX" b="1" dirty="0">
                <a:solidFill>
                  <a:schemeClr val="bg1"/>
                </a:solidFill>
              </a:rPr>
              <a:t>Conjunto de personas</a:t>
            </a:r>
            <a:r>
              <a:rPr lang="es-MX" dirty="0"/>
              <a:t> de un mismo origen étnico, que </a:t>
            </a:r>
            <a:r>
              <a:rPr lang="es-MX" b="1" dirty="0">
                <a:solidFill>
                  <a:schemeClr val="bg1"/>
                </a:solidFill>
              </a:rPr>
              <a:t>comparten</a:t>
            </a:r>
            <a:r>
              <a:rPr lang="es-MX" dirty="0"/>
              <a:t> vínculos históricos, culturales, religiosos, etc., tienen conciencia de pertenecer a un mismo pueblo o comunidad, y generalmente hablan el mismo idioma.”</a:t>
            </a:r>
            <a:endParaRPr lang="es-CL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59892888-3C76-4BAA-94FD-B760350C59C5}"/>
              </a:ext>
            </a:extLst>
          </p:cNvPr>
          <p:cNvSpPr txBox="1"/>
          <p:nvPr/>
        </p:nvSpPr>
        <p:spPr>
          <a:xfrm>
            <a:off x="174172" y="6024079"/>
            <a:ext cx="58184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* Coerción: Capacidad de impedir y reprimir a las personas.</a:t>
            </a:r>
            <a:endParaRPr lang="es-CL" dirty="0"/>
          </a:p>
        </p:txBody>
      </p:sp>
      <p:pic>
        <p:nvPicPr>
          <p:cNvPr id="5122" name="Picture 2" descr="Nación y cultura (2) - Escolar - ABC Color">
            <a:extLst>
              <a:ext uri="{FF2B5EF4-FFF2-40B4-BE49-F238E27FC236}">
                <a16:creationId xmlns:a16="http://schemas.microsoft.com/office/drawing/2014/main" id="{E187B3AD-8B04-46CE-ACB0-9A6315B590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12258" y="4882345"/>
            <a:ext cx="2671741" cy="19756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Estado benefactor o Estado de derecho: no se puede tener ambos">
            <a:extLst>
              <a:ext uri="{FF2B5EF4-FFF2-40B4-BE49-F238E27FC236}">
                <a16:creationId xmlns:a16="http://schemas.microsoft.com/office/drawing/2014/main" id="{E4098F0F-1E96-4CFA-8007-2D52AEE6EF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45099" y="4528654"/>
            <a:ext cx="3048000" cy="1495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29857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B182EE-5E90-4AE3-A0ED-96ED4DEFE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571501"/>
            <a:ext cx="9613861" cy="636814"/>
          </a:xfrm>
        </p:spPr>
        <p:txBody>
          <a:bodyPr/>
          <a:lstStyle/>
          <a:p>
            <a:r>
              <a:rPr lang="es-MX" dirty="0"/>
              <a:t>¿CÓMO SURGEN LOS ESTADOS NACIONALES?</a:t>
            </a:r>
            <a:endParaRPr lang="es-CL" dirty="0"/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04B6DB86-51A9-47E3-A1E2-BF67BBC9BEA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0129752"/>
              </p:ext>
            </p:extLst>
          </p:nvPr>
        </p:nvGraphicFramePr>
        <p:xfrm>
          <a:off x="114300" y="2710543"/>
          <a:ext cx="11887199" cy="37229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146" name="Picture 2" descr="Feudalismo - Wikipedia, la enciclopedia libre">
            <a:extLst>
              <a:ext uri="{FF2B5EF4-FFF2-40B4-BE49-F238E27FC236}">
                <a16:creationId xmlns:a16="http://schemas.microsoft.com/office/drawing/2014/main" id="{92463FB8-508B-4734-AC9E-697D8BCE12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51820" y="1824718"/>
            <a:ext cx="2581275" cy="1771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Absolutismo: historia, religión, sociedad y características">
            <a:extLst>
              <a:ext uri="{FF2B5EF4-FFF2-40B4-BE49-F238E27FC236}">
                <a16:creationId xmlns:a16="http://schemas.microsoft.com/office/drawing/2014/main" id="{2DC78FF9-5487-48E8-9E12-8D8753C006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543424" y="1202192"/>
            <a:ext cx="3028950" cy="1514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0" name="Picture 6" descr="Los Reyes Católicos">
            <a:extLst>
              <a:ext uri="{FF2B5EF4-FFF2-40B4-BE49-F238E27FC236}">
                <a16:creationId xmlns:a16="http://schemas.microsoft.com/office/drawing/2014/main" id="{E00AD39D-0F17-44B2-BB75-36B685F1C4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779706" y="1488881"/>
            <a:ext cx="3028951" cy="2123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17708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4E9030-676F-4FB7-AA5D-5EBE57FE78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6021" y="-99598"/>
            <a:ext cx="9613861" cy="818055"/>
          </a:xfrm>
        </p:spPr>
        <p:txBody>
          <a:bodyPr>
            <a:normAutofit fontScale="90000"/>
          </a:bodyPr>
          <a:lstStyle/>
          <a:p>
            <a:r>
              <a:rPr lang="es-MX" dirty="0"/>
              <a:t>CARACTERÍSTICAS DE LOS ESTADOS NACIONALES</a:t>
            </a:r>
            <a:endParaRPr lang="es-CL" dirty="0"/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731219ED-B4F7-4A59-B84A-BA1A1E245BF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8337887"/>
              </p:ext>
            </p:extLst>
          </p:nvPr>
        </p:nvGraphicFramePr>
        <p:xfrm>
          <a:off x="354467" y="718457"/>
          <a:ext cx="11549062" cy="5698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626797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F3C6ED-B5A3-408E-951F-1D2BDBE343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135" y="0"/>
            <a:ext cx="9459722" cy="536729"/>
          </a:xfrm>
        </p:spPr>
        <p:txBody>
          <a:bodyPr>
            <a:normAutofit fontScale="90000"/>
          </a:bodyPr>
          <a:lstStyle/>
          <a:p>
            <a:r>
              <a:rPr lang="es-MX" dirty="0"/>
              <a:t>Sociedad en la Edad Moderna (Antiguo Régimen) </a:t>
            </a:r>
            <a:endParaRPr lang="es-CL" dirty="0"/>
          </a:p>
        </p:txBody>
      </p:sp>
      <p:sp>
        <p:nvSpPr>
          <p:cNvPr id="7" name="Marcador de contenido 6">
            <a:extLst>
              <a:ext uri="{FF2B5EF4-FFF2-40B4-BE49-F238E27FC236}">
                <a16:creationId xmlns:a16="http://schemas.microsoft.com/office/drawing/2014/main" id="{6E01CB03-E884-49F1-9BB1-160CC2B807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23414" y="536729"/>
            <a:ext cx="3820886" cy="5913057"/>
          </a:xfrm>
          <a:solidFill>
            <a:schemeClr val="accent1"/>
          </a:solidFill>
        </p:spPr>
        <p:txBody>
          <a:bodyPr>
            <a:normAutofit lnSpcReduction="10000"/>
          </a:bodyPr>
          <a:lstStyle/>
          <a:p>
            <a:pPr algn="just"/>
            <a:r>
              <a:rPr lang="es-MX" dirty="0">
                <a:solidFill>
                  <a:schemeClr val="bg1"/>
                </a:solidFill>
              </a:rPr>
              <a:t>En la sociedad estamental NO es posible cambiar o modificar el estamento, por lo tanto se establece desde el nacimiento.</a:t>
            </a:r>
          </a:p>
          <a:p>
            <a:pPr algn="just"/>
            <a:r>
              <a:rPr lang="es-MX" dirty="0">
                <a:solidFill>
                  <a:schemeClr val="bg1"/>
                </a:solidFill>
              </a:rPr>
              <a:t>Los estamentos no pueden vincularse (casarse entre ellos). Por ejemplo, una persona de la nobleza NO puede casarse con alguien de la burguesía.</a:t>
            </a:r>
          </a:p>
          <a:p>
            <a:pPr algn="just"/>
            <a:r>
              <a:rPr lang="es-MX" dirty="0">
                <a:solidFill>
                  <a:schemeClr val="bg1"/>
                </a:solidFill>
              </a:rPr>
              <a:t>Uno de los privilegios de los “privilegiados” es NO pagar impuesto.</a:t>
            </a:r>
          </a:p>
          <a:p>
            <a:endParaRPr lang="es-CL" dirty="0"/>
          </a:p>
        </p:txBody>
      </p:sp>
      <p:pic>
        <p:nvPicPr>
          <p:cNvPr id="4098" name="Picture 2" descr="La sociedad del Antiguo Régimen | Cuestiones de la Modernidad">
            <a:extLst>
              <a:ext uri="{FF2B5EF4-FFF2-40B4-BE49-F238E27FC236}">
                <a16:creationId xmlns:a16="http://schemas.microsoft.com/office/drawing/2014/main" id="{4E519CB1-004A-4AE9-A729-69A57F481F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536729"/>
            <a:ext cx="7135586" cy="6198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51140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CABCFB-BA05-4EF8-BFF3-A571914401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MONARQUÍA ABSOLUTA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C4C4E6B-0B80-4CB9-84B6-5F37EE5A44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" y="2024744"/>
            <a:ext cx="6319158" cy="2306037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s-MX" dirty="0"/>
              <a:t>Los Estados Nacionales evolucionaron su forma de gobierno concentrando cada vez más el poder en el rey.</a:t>
            </a:r>
          </a:p>
          <a:p>
            <a:pPr algn="just"/>
            <a:r>
              <a:rPr lang="es-MX" dirty="0"/>
              <a:t>El gobierno del rey se estableció con un </a:t>
            </a:r>
            <a:r>
              <a:rPr lang="es-MX" b="1" dirty="0">
                <a:solidFill>
                  <a:schemeClr val="bg1"/>
                </a:solidFill>
              </a:rPr>
              <a:t>Derecho divino</a:t>
            </a:r>
            <a:r>
              <a:rPr lang="es-MX" dirty="0"/>
              <a:t>, o sea Dios los ha elegido para gobernar.</a:t>
            </a:r>
            <a:endParaRPr lang="es-CL" dirty="0"/>
          </a:p>
          <a:p>
            <a:pPr algn="just"/>
            <a:r>
              <a:rPr lang="es-MX" dirty="0"/>
              <a:t> Francia y España fueron los máximos exponentes de este tipo de gobierno.</a:t>
            </a:r>
            <a:endParaRPr lang="es-CL" dirty="0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C072866A-A25B-42F2-A79A-586708D7F0E9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60029" y="397705"/>
            <a:ext cx="4909458" cy="6235401"/>
          </a:xfrm>
          <a:prstGeom prst="rect">
            <a:avLst/>
          </a:prstGeom>
        </p:spPr>
      </p:pic>
      <p:pic>
        <p:nvPicPr>
          <p:cNvPr id="8194" name="Picture 2" descr="Definición de Monarquía Absoluta » Concepto en Definición ABC">
            <a:extLst>
              <a:ext uri="{FF2B5EF4-FFF2-40B4-BE49-F238E27FC236}">
                <a16:creationId xmlns:a16="http://schemas.microsoft.com/office/drawing/2014/main" id="{ACECA249-A941-49D9-9FEE-6A60F93628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5817" y="4272954"/>
            <a:ext cx="1801583" cy="2360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A057295D-D15E-4AD8-BBC2-04B75F27E8A7}"/>
              </a:ext>
            </a:extLst>
          </p:cNvPr>
          <p:cNvSpPr txBox="1"/>
          <p:nvPr/>
        </p:nvSpPr>
        <p:spPr>
          <a:xfrm>
            <a:off x="2171700" y="5535386"/>
            <a:ext cx="1338943" cy="738664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s-MX" sz="1400" b="1" dirty="0">
                <a:solidFill>
                  <a:schemeClr val="bg1"/>
                </a:solidFill>
              </a:rPr>
              <a:t>Luis XIV. Rey Absolutista Francés.</a:t>
            </a:r>
            <a:endParaRPr lang="es-CL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8492383"/>
      </p:ext>
    </p:extLst>
  </p:cSld>
  <p:clrMapOvr>
    <a:masterClrMapping/>
  </p:clrMapOvr>
</p:sld>
</file>

<file path=ppt/theme/theme1.xml><?xml version="1.0" encoding="utf-8"?>
<a:theme xmlns:a="http://schemas.openxmlformats.org/drawingml/2006/main" name="Berlí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Berlín</Template>
  <TotalTime>4646</TotalTime>
  <Words>1022</Words>
  <Application>Microsoft Office PowerPoint</Application>
  <PresentationFormat>Panorámica</PresentationFormat>
  <Paragraphs>104</Paragraphs>
  <Slides>13</Slides>
  <Notes>5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8" baseType="lpstr">
      <vt:lpstr>Arial</vt:lpstr>
      <vt:lpstr>Arial Narrow</vt:lpstr>
      <vt:lpstr>Calibri</vt:lpstr>
      <vt:lpstr>Trebuchet MS</vt:lpstr>
      <vt:lpstr>Berlín</vt:lpstr>
      <vt:lpstr>Edad Moderna: “Creación de los Estados Nacionales”</vt:lpstr>
      <vt:lpstr>Objetivo</vt:lpstr>
      <vt:lpstr>Orientaciones para el estudio.</vt:lpstr>
      <vt:lpstr>Inicio. Procesos de la Edad Moderna.</vt:lpstr>
      <vt:lpstr>Desarrollo</vt:lpstr>
      <vt:lpstr>¿CÓMO SURGEN LOS ESTADOS NACIONALES?</vt:lpstr>
      <vt:lpstr>CARACTERÍSTICAS DE LOS ESTADOS NACIONALES</vt:lpstr>
      <vt:lpstr>Sociedad en la Edad Moderna (Antiguo Régimen) </vt:lpstr>
      <vt:lpstr>MONARQUÍA ABSOLUTA</vt:lpstr>
      <vt:lpstr>MONARQUÍA PARLAMENTARIA</vt:lpstr>
      <vt:lpstr>Conclusiones Generales</vt:lpstr>
      <vt:lpstr>Cierre. Autoevaluación.</vt:lpstr>
      <vt:lpstr>Puedes complementar tu estudio con: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Inicios de la Edad Moderna. Humanismo y Renacimiento.</dc:title>
  <dc:creator>Usuario</dc:creator>
  <cp:lastModifiedBy>Asterix</cp:lastModifiedBy>
  <cp:revision>101</cp:revision>
  <dcterms:created xsi:type="dcterms:W3CDTF">2020-04-03T23:41:54Z</dcterms:created>
  <dcterms:modified xsi:type="dcterms:W3CDTF">2020-05-21T00:42:54Z</dcterms:modified>
</cp:coreProperties>
</file>