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79" r:id="rId6"/>
    <p:sldId id="262" r:id="rId7"/>
    <p:sldId id="277" r:id="rId8"/>
    <p:sldId id="281" r:id="rId9"/>
    <p:sldId id="270" r:id="rId10"/>
    <p:sldId id="280" r:id="rId11"/>
    <p:sldId id="273" r:id="rId12"/>
    <p:sldId id="274" r:id="rId13"/>
    <p:sldId id="282" r:id="rId14"/>
    <p:sldId id="278" r:id="rId15"/>
    <p:sldId id="275" r:id="rId16"/>
  </p:sldIdLst>
  <p:sldSz cx="121935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DE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49C2-C191-4786-AE94-150A0077B82B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A57C-3E68-4DBE-8AD6-A0F438F2EF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157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A57C-3E68-4DBE-8AD6-A0F438F2EF1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683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A57C-3E68-4DBE-8AD6-A0F438F2EF1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143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s-CO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8D7DAD-9F6F-480F-B111-35D182F80AEE}" type="slidenum">
              <a:rPr lang="es-CO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tematica3bas@agustiniano.c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7.gif"/><Relationship Id="rId4" Type="http://schemas.openxmlformats.org/officeDocument/2006/relationships/hyperlink" Target="https://forms.gle/JBdANyozMgyxiHuL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tematica4bas@agustiniano.cl" TargetMode="External"/><Relationship Id="rId4" Type="http://schemas.openxmlformats.org/officeDocument/2006/relationships/hyperlink" Target="https://curriculumnacional.mineduc.cl/614/w3-propertyvalue-187786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m2TvobbJ1U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981680" y="2643480"/>
            <a:ext cx="229716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0" strike="noStrike" spc="-1" dirty="0">
                <a:solidFill>
                  <a:srgbClr val="2A8E45"/>
                </a:solidFill>
                <a:latin typeface="Hind"/>
                <a:ea typeface="Hind"/>
              </a:rPr>
              <a:t> 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479428" y="4519343"/>
            <a:ext cx="805968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400" spc="-1" dirty="0" smtClean="0">
                <a:solidFill>
                  <a:srgbClr val="7030A0"/>
                </a:solidFill>
                <a:latin typeface="Cordia New"/>
              </a:rPr>
              <a:t>Asignatura: Ed. Matemática 4° básico</a:t>
            </a:r>
            <a:endParaRPr lang="en-US" sz="2400" b="0" strike="noStrike" spc="-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020600" y="330120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1089000" y="146376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7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8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0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1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2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3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4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6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7"/>
          <p:cNvSpPr/>
          <p:nvPr/>
        </p:nvSpPr>
        <p:spPr>
          <a:xfrm>
            <a:off x="1000080" y="210816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8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9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0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1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2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3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4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5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6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7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8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9"/>
          <p:cNvSpPr/>
          <p:nvPr/>
        </p:nvSpPr>
        <p:spPr>
          <a:xfrm>
            <a:off x="966960" y="2108160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40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81" name="CustomShape 41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42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43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44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45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46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47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48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49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50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51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52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53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54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55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56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57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58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59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60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61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62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" name="Group 63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104" name="CustomShape 64"/>
            <p:cNvSpPr/>
            <p:nvPr/>
          </p:nvSpPr>
          <p:spPr>
            <a:xfrm>
              <a:off x="5230800" y="1872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65"/>
            <p:cNvSpPr/>
            <p:nvPr/>
          </p:nvSpPr>
          <p:spPr>
            <a:xfrm>
              <a:off x="5128920" y="28260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66"/>
            <p:cNvSpPr/>
            <p:nvPr/>
          </p:nvSpPr>
          <p:spPr>
            <a:xfrm>
              <a:off x="5205240" y="50652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67"/>
            <p:cNvSpPr/>
            <p:nvPr/>
          </p:nvSpPr>
          <p:spPr>
            <a:xfrm>
              <a:off x="5128920" y="32364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68"/>
            <p:cNvSpPr/>
            <p:nvPr/>
          </p:nvSpPr>
          <p:spPr>
            <a:xfrm>
              <a:off x="5222880" y="60480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69"/>
            <p:cNvSpPr/>
            <p:nvPr/>
          </p:nvSpPr>
          <p:spPr>
            <a:xfrm>
              <a:off x="5286240" y="34128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70"/>
            <p:cNvSpPr/>
            <p:nvPr/>
          </p:nvSpPr>
          <p:spPr>
            <a:xfrm>
              <a:off x="5099040" y="25236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71"/>
            <p:cNvSpPr/>
            <p:nvPr/>
          </p:nvSpPr>
          <p:spPr>
            <a:xfrm>
              <a:off x="5197320" y="-1440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72"/>
            <p:cNvSpPr/>
            <p:nvPr/>
          </p:nvSpPr>
          <p:spPr>
            <a:xfrm>
              <a:off x="5180040" y="49356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73"/>
            <p:cNvSpPr/>
            <p:nvPr/>
          </p:nvSpPr>
          <p:spPr>
            <a:xfrm>
              <a:off x="5214960" y="5922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" name="CustomShape 74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5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76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7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78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9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80"/>
          <p:cNvSpPr/>
          <p:nvPr/>
        </p:nvSpPr>
        <p:spPr>
          <a:xfrm>
            <a:off x="8485200" y="101268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81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82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3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84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85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6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7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8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89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0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91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2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93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4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5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6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7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8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9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00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01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02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03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04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05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6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7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08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09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10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11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12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13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14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5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6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17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18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19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20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21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2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3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24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5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6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27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28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29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30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31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32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33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34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35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36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37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38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9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0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41"/>
          <p:cNvSpPr/>
          <p:nvPr/>
        </p:nvSpPr>
        <p:spPr>
          <a:xfrm>
            <a:off x="9753480" y="4140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42"/>
          <p:cNvSpPr/>
          <p:nvPr/>
        </p:nvSpPr>
        <p:spPr>
          <a:xfrm>
            <a:off x="9753480" y="31284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43"/>
          <p:cNvSpPr/>
          <p:nvPr/>
        </p:nvSpPr>
        <p:spPr>
          <a:xfrm>
            <a:off x="10045800" y="434880"/>
            <a:ext cx="14904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44"/>
          <p:cNvSpPr/>
          <p:nvPr/>
        </p:nvSpPr>
        <p:spPr>
          <a:xfrm>
            <a:off x="10134720" y="6937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45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46"/>
          <p:cNvSpPr/>
          <p:nvPr/>
        </p:nvSpPr>
        <p:spPr>
          <a:xfrm>
            <a:off x="9723600" y="32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47"/>
          <p:cNvSpPr/>
          <p:nvPr/>
        </p:nvSpPr>
        <p:spPr>
          <a:xfrm>
            <a:off x="10050480" y="32076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48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9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50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51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52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53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54"/>
          <p:cNvSpPr/>
          <p:nvPr/>
        </p:nvSpPr>
        <p:spPr>
          <a:xfrm>
            <a:off x="9040680" y="4019400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55"/>
          <p:cNvSpPr/>
          <p:nvPr/>
        </p:nvSpPr>
        <p:spPr>
          <a:xfrm>
            <a:off x="10259280" y="4292393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6"/>
          <p:cNvSpPr/>
          <p:nvPr/>
        </p:nvSpPr>
        <p:spPr>
          <a:xfrm>
            <a:off x="9203346" y="4439155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57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58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59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60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61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62"/>
          <p:cNvSpPr/>
          <p:nvPr/>
        </p:nvSpPr>
        <p:spPr>
          <a:xfrm>
            <a:off x="8986680" y="3857760"/>
            <a:ext cx="1281240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63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4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65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66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67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68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69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70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71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72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73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74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75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76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77"/>
          <p:cNvSpPr/>
          <p:nvPr/>
        </p:nvSpPr>
        <p:spPr>
          <a:xfrm>
            <a:off x="9609120" y="1170000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78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79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0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81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2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83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84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85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86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7" name="Imagen 324"/>
          <p:cNvPicPr/>
          <p:nvPr/>
        </p:nvPicPr>
        <p:blipFill>
          <a:blip r:embed="rId2"/>
          <a:stretch/>
        </p:blipFill>
        <p:spPr>
          <a:xfrm>
            <a:off x="46931" y="5271878"/>
            <a:ext cx="12193588" cy="1574640"/>
          </a:xfrm>
          <a:prstGeom prst="rect">
            <a:avLst/>
          </a:prstGeom>
          <a:ln>
            <a:noFill/>
          </a:ln>
        </p:spPr>
      </p:pic>
      <p:grpSp>
        <p:nvGrpSpPr>
          <p:cNvPr id="228" name="Group 187"/>
          <p:cNvGrpSpPr/>
          <p:nvPr/>
        </p:nvGrpSpPr>
        <p:grpSpPr>
          <a:xfrm>
            <a:off x="6004080" y="301320"/>
            <a:ext cx="975960" cy="1132560"/>
            <a:chOff x="6004080" y="301320"/>
            <a:chExt cx="975960" cy="1132560"/>
          </a:xfrm>
        </p:grpSpPr>
        <p:sp>
          <p:nvSpPr>
            <p:cNvPr id="229" name="CustomShape 188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189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90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91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92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93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94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95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96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97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98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99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200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01"/>
          <p:cNvGrpSpPr/>
          <p:nvPr/>
        </p:nvGrpSpPr>
        <p:grpSpPr>
          <a:xfrm>
            <a:off x="2633760" y="423720"/>
            <a:ext cx="2544840" cy="1527480"/>
            <a:chOff x="2633760" y="423720"/>
            <a:chExt cx="2544840" cy="1527480"/>
          </a:xfrm>
        </p:grpSpPr>
        <p:sp>
          <p:nvSpPr>
            <p:cNvPr id="243" name="CustomShape 202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03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204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05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06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07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208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209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210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211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12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213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14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215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216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217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9" name="Group 218"/>
          <p:cNvGrpSpPr/>
          <p:nvPr/>
        </p:nvGrpSpPr>
        <p:grpSpPr>
          <a:xfrm>
            <a:off x="6859440" y="824400"/>
            <a:ext cx="1378440" cy="1383120"/>
            <a:chOff x="6859440" y="824400"/>
            <a:chExt cx="1378440" cy="1383120"/>
          </a:xfrm>
        </p:grpSpPr>
        <p:sp>
          <p:nvSpPr>
            <p:cNvPr id="260" name="CustomShape 219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220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221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222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223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224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225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226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227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228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229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230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231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232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33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234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35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2 Subtítulo"/>
          <p:cNvSpPr txBox="1">
            <a:spLocks/>
          </p:cNvSpPr>
          <p:nvPr/>
        </p:nvSpPr>
        <p:spPr>
          <a:xfrm>
            <a:off x="2479680" y="2528789"/>
            <a:ext cx="7294680" cy="14513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3600" b="1" dirty="0" smtClean="0">
                <a:solidFill>
                  <a:srgbClr val="00B050"/>
                </a:solidFill>
              </a:rPr>
              <a:t>Unidad 4:  </a:t>
            </a:r>
            <a:r>
              <a:rPr lang="es-CL" sz="3600" b="1" u="sng" dirty="0" smtClean="0">
                <a:solidFill>
                  <a:srgbClr val="00B050"/>
                </a:solidFill>
              </a:rPr>
              <a:t>GEOMETRIA </a:t>
            </a:r>
          </a:p>
          <a:p>
            <a:pPr marL="0" indent="0" algn="ctr">
              <a:buNone/>
            </a:pPr>
            <a:r>
              <a:rPr lang="es-CL" sz="3600" b="1" dirty="0" smtClean="0">
                <a:solidFill>
                  <a:srgbClr val="7030A0"/>
                </a:solidFill>
              </a:rPr>
              <a:t>“Vistas de </a:t>
            </a:r>
            <a:r>
              <a:rPr lang="es-CL" sz="3600" b="1" dirty="0">
                <a:solidFill>
                  <a:srgbClr val="7030A0"/>
                </a:solidFill>
              </a:rPr>
              <a:t>C</a:t>
            </a:r>
            <a:r>
              <a:rPr lang="es-CL" sz="3600" b="1" dirty="0" smtClean="0">
                <a:solidFill>
                  <a:srgbClr val="7030A0"/>
                </a:solidFill>
              </a:rPr>
              <a:t>uerpos Geométricos ” </a:t>
            </a:r>
          </a:p>
          <a:p>
            <a:pPr marL="0" indent="0" algn="ctr">
              <a:buNone/>
            </a:pPr>
            <a:endParaRPr lang="es-C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297" y="287041"/>
            <a:ext cx="10613753" cy="463586"/>
          </a:xfrm>
          <a:solidFill>
            <a:srgbClr val="FFFF00"/>
          </a:solidFill>
        </p:spPr>
        <p:txBody>
          <a:bodyPr/>
          <a:lstStyle/>
          <a:p>
            <a:r>
              <a:rPr lang="es-CL" sz="3600" dirty="0" smtClean="0"/>
              <a:t>  Para aprender: Representar las vistas en el plano</a:t>
            </a:r>
            <a:endParaRPr lang="es-CL" sz="3600" dirty="0"/>
          </a:p>
        </p:txBody>
      </p:sp>
      <p:sp>
        <p:nvSpPr>
          <p:cNvPr id="14" name="Elipse 13"/>
          <p:cNvSpPr/>
          <p:nvPr/>
        </p:nvSpPr>
        <p:spPr>
          <a:xfrm>
            <a:off x="11273051" y="5145206"/>
            <a:ext cx="8062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Imagen 372"/>
          <p:cNvPicPr/>
          <p:nvPr/>
        </p:nvPicPr>
        <p:blipFill>
          <a:blip r:embed="rId2"/>
          <a:stretch/>
        </p:blipFill>
        <p:spPr>
          <a:xfrm>
            <a:off x="12390" y="5687009"/>
            <a:ext cx="12193588" cy="1184757"/>
          </a:xfrm>
          <a:prstGeom prst="rect">
            <a:avLst/>
          </a:prstGeom>
          <a:ln>
            <a:noFill/>
          </a:ln>
        </p:spPr>
      </p:pic>
      <p:grpSp>
        <p:nvGrpSpPr>
          <p:cNvPr id="32" name="Grupo 31"/>
          <p:cNvGrpSpPr/>
          <p:nvPr/>
        </p:nvGrpSpPr>
        <p:grpSpPr>
          <a:xfrm>
            <a:off x="9907475" y="4078061"/>
            <a:ext cx="1446205" cy="1360906"/>
            <a:chOff x="9307771" y="5311367"/>
            <a:chExt cx="1446205" cy="1360906"/>
          </a:xfrm>
        </p:grpSpPr>
        <p:sp>
          <p:nvSpPr>
            <p:cNvPr id="31" name="Rectángulo redondeado 30"/>
            <p:cNvSpPr/>
            <p:nvPr/>
          </p:nvSpPr>
          <p:spPr>
            <a:xfrm>
              <a:off x="9307771" y="5311367"/>
              <a:ext cx="1446205" cy="136090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CustomShape 2"/>
            <p:cNvSpPr/>
            <p:nvPr/>
          </p:nvSpPr>
          <p:spPr>
            <a:xfrm>
              <a:off x="9471488" y="5324468"/>
              <a:ext cx="1118773" cy="1334704"/>
            </a:xfrm>
            <a:custGeom>
              <a:avLst/>
              <a:gdLst/>
              <a:ahLst/>
              <a:cxnLst/>
              <a:rect l="l" t="t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15" y="2677251"/>
            <a:ext cx="8178482" cy="393231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873457" y="957633"/>
            <a:ext cx="10140286" cy="1512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r>
              <a:rPr lang="es-CL" sz="2000" dirty="0" smtClean="0">
                <a:solidFill>
                  <a:schemeClr val="tx1"/>
                </a:solidFill>
              </a:rPr>
              <a:t>Al luego de observar un cuerpo geométrico desde una posición determinada ( de frente, de arriba, de lado) podemos representarlo ya sea por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C00000"/>
                </a:solidFill>
              </a:rPr>
              <a:t>ELEVACIÓN:  Cuando observamos de frente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B0F0"/>
                </a:solidFill>
              </a:rPr>
              <a:t>PERFIL: Cuando observamos de lado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7030A0"/>
                </a:solidFill>
              </a:rPr>
              <a:t>PLANTA: Cuando observamos desde arriba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61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6"/>
          <p:cNvSpPr/>
          <p:nvPr/>
        </p:nvSpPr>
        <p:spPr>
          <a:xfrm>
            <a:off x="7277040" y="112248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17"/>
          <p:cNvSpPr/>
          <p:nvPr/>
        </p:nvSpPr>
        <p:spPr>
          <a:xfrm>
            <a:off x="7365960" y="107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18"/>
          <p:cNvSpPr/>
          <p:nvPr/>
        </p:nvSpPr>
        <p:spPr>
          <a:xfrm>
            <a:off x="7149960" y="949616"/>
            <a:ext cx="5580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19"/>
          <p:cNvSpPr/>
          <p:nvPr/>
        </p:nvSpPr>
        <p:spPr>
          <a:xfrm>
            <a:off x="7120080" y="1066680"/>
            <a:ext cx="45720" cy="7632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20"/>
          <p:cNvSpPr/>
          <p:nvPr/>
        </p:nvSpPr>
        <p:spPr>
          <a:xfrm>
            <a:off x="7370640" y="1236600"/>
            <a:ext cx="2088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33"/>
          <p:cNvSpPr/>
          <p:nvPr/>
        </p:nvSpPr>
        <p:spPr>
          <a:xfrm>
            <a:off x="9693360" y="50148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34"/>
          <p:cNvSpPr/>
          <p:nvPr/>
        </p:nvSpPr>
        <p:spPr>
          <a:xfrm>
            <a:off x="9710640" y="59832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35"/>
          <p:cNvSpPr/>
          <p:nvPr/>
        </p:nvSpPr>
        <p:spPr>
          <a:xfrm>
            <a:off x="10439280" y="671400"/>
            <a:ext cx="193680" cy="10476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36"/>
          <p:cNvSpPr/>
          <p:nvPr/>
        </p:nvSpPr>
        <p:spPr>
          <a:xfrm>
            <a:off x="10691640" y="522360"/>
            <a:ext cx="3668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CustomShape 37"/>
          <p:cNvSpPr/>
          <p:nvPr/>
        </p:nvSpPr>
        <p:spPr>
          <a:xfrm>
            <a:off x="10694880" y="58248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38"/>
          <p:cNvSpPr/>
          <p:nvPr/>
        </p:nvSpPr>
        <p:spPr>
          <a:xfrm>
            <a:off x="10291680" y="326880"/>
            <a:ext cx="270000" cy="2527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39"/>
          <p:cNvSpPr/>
          <p:nvPr/>
        </p:nvSpPr>
        <p:spPr>
          <a:xfrm>
            <a:off x="10336320" y="50148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40"/>
          <p:cNvSpPr/>
          <p:nvPr/>
        </p:nvSpPr>
        <p:spPr>
          <a:xfrm>
            <a:off x="10436400" y="836640"/>
            <a:ext cx="193680" cy="10152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41"/>
          <p:cNvSpPr/>
          <p:nvPr/>
        </p:nvSpPr>
        <p:spPr>
          <a:xfrm>
            <a:off x="11085480" y="438120"/>
            <a:ext cx="366840" cy="33516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42"/>
          <p:cNvSpPr/>
          <p:nvPr/>
        </p:nvSpPr>
        <p:spPr>
          <a:xfrm>
            <a:off x="11088720" y="47628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43"/>
          <p:cNvSpPr/>
          <p:nvPr/>
        </p:nvSpPr>
        <p:spPr>
          <a:xfrm>
            <a:off x="11085480" y="64944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44"/>
          <p:cNvSpPr/>
          <p:nvPr/>
        </p:nvSpPr>
        <p:spPr>
          <a:xfrm>
            <a:off x="9678960" y="476280"/>
            <a:ext cx="708120" cy="6843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45"/>
          <p:cNvSpPr/>
          <p:nvPr/>
        </p:nvSpPr>
        <p:spPr>
          <a:xfrm>
            <a:off x="10401480" y="641520"/>
            <a:ext cx="253800" cy="16488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46"/>
          <p:cNvSpPr/>
          <p:nvPr/>
        </p:nvSpPr>
        <p:spPr>
          <a:xfrm>
            <a:off x="10396440" y="80640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47"/>
          <p:cNvSpPr/>
          <p:nvPr/>
        </p:nvSpPr>
        <p:spPr>
          <a:xfrm>
            <a:off x="10252080" y="29844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48"/>
          <p:cNvSpPr/>
          <p:nvPr/>
        </p:nvSpPr>
        <p:spPr>
          <a:xfrm>
            <a:off x="10645920" y="48888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49"/>
          <p:cNvSpPr/>
          <p:nvPr/>
        </p:nvSpPr>
        <p:spPr>
          <a:xfrm>
            <a:off x="11039400" y="40320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50"/>
          <p:cNvSpPr/>
          <p:nvPr/>
        </p:nvSpPr>
        <p:spPr>
          <a:xfrm>
            <a:off x="11057040" y="62388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51"/>
          <p:cNvSpPr/>
          <p:nvPr/>
        </p:nvSpPr>
        <p:spPr>
          <a:xfrm>
            <a:off x="8939721" y="307800"/>
            <a:ext cx="542880" cy="86544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52"/>
          <p:cNvSpPr/>
          <p:nvPr/>
        </p:nvSpPr>
        <p:spPr>
          <a:xfrm>
            <a:off x="8939001" y="56529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53"/>
          <p:cNvSpPr/>
          <p:nvPr/>
        </p:nvSpPr>
        <p:spPr>
          <a:xfrm>
            <a:off x="9231439" y="673238"/>
            <a:ext cx="14940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54"/>
          <p:cNvSpPr/>
          <p:nvPr/>
        </p:nvSpPr>
        <p:spPr>
          <a:xfrm>
            <a:off x="9278935" y="9565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55"/>
          <p:cNvSpPr/>
          <p:nvPr/>
        </p:nvSpPr>
        <p:spPr>
          <a:xfrm>
            <a:off x="8621640" y="379440"/>
            <a:ext cx="9072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CustomShape 56"/>
          <p:cNvSpPr/>
          <p:nvPr/>
        </p:nvSpPr>
        <p:spPr>
          <a:xfrm>
            <a:off x="8896774" y="29682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CustomShape 57"/>
          <p:cNvSpPr/>
          <p:nvPr/>
        </p:nvSpPr>
        <p:spPr>
          <a:xfrm>
            <a:off x="9236839" y="585180"/>
            <a:ext cx="164880" cy="16956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72"/>
          <p:cNvSpPr/>
          <p:nvPr/>
        </p:nvSpPr>
        <p:spPr>
          <a:xfrm>
            <a:off x="9220320" y="166536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Imagen 372"/>
          <p:cNvPicPr/>
          <p:nvPr/>
        </p:nvPicPr>
        <p:blipFill>
          <a:blip r:embed="rId3"/>
          <a:stretch/>
        </p:blipFill>
        <p:spPr>
          <a:xfrm>
            <a:off x="74894" y="5332429"/>
            <a:ext cx="12193588" cy="1516149"/>
          </a:xfrm>
          <a:prstGeom prst="rect">
            <a:avLst/>
          </a:prstGeom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144828" y="96102"/>
            <a:ext cx="8718466" cy="714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Futura-Medium" panose="020B0600000000000000" pitchFamily="34" charset="0"/>
              </a:rPr>
              <a:t>Trabajemos en el libro de la asignatura pág. 146 -147- 151-152</a:t>
            </a:r>
            <a:endParaRPr lang="es-CL" sz="2400" dirty="0">
              <a:latin typeface="Futura-Medium" panose="020B0600000000000000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904450" y="4705105"/>
            <a:ext cx="4426746" cy="1616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dirty="0" smtClean="0"/>
              <a:t>En estas páginas debes observar y analizar la situación de Fernando, ya que el esta observando figuras en 3D desde diferentes vistas  y a partir de ellas realizar las actividades n°1 , n°2 y n°3</a:t>
            </a:r>
            <a:endParaRPr lang="es-CL" sz="1400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331150" y="4593065"/>
            <a:ext cx="4364981" cy="1616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dirty="0" smtClean="0"/>
              <a:t>En esta página debes leer la información sobre las </a:t>
            </a:r>
            <a:r>
              <a:rPr lang="es-CL" sz="1400" dirty="0"/>
              <a:t>v</a:t>
            </a:r>
            <a:r>
              <a:rPr lang="es-CL" sz="1400" dirty="0" smtClean="0"/>
              <a:t>istas de figuras en 3D de cuerpos redondos y a partir de ella realizar las actividades n° 2, 3 y 4 en tu libro.</a:t>
            </a:r>
            <a:endParaRPr lang="es-CL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36" y="1247585"/>
            <a:ext cx="2815387" cy="33284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23" y="1258020"/>
            <a:ext cx="2754690" cy="33285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894" y="1246140"/>
            <a:ext cx="2557911" cy="32056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9279" y="1266840"/>
            <a:ext cx="2635096" cy="31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0" y="-68576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21"/>
          <p:cNvSpPr/>
          <p:nvPr/>
        </p:nvSpPr>
        <p:spPr>
          <a:xfrm>
            <a:off x="1" y="-31748"/>
            <a:ext cx="10927964" cy="1140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CO" sz="3200" spc="-1" dirty="0" smtClean="0">
                <a:solidFill>
                  <a:srgbClr val="2A8E45"/>
                </a:solidFill>
                <a:latin typeface="Futura-Medium" panose="020B0600000000000000" pitchFamily="34" charset="0"/>
              </a:rPr>
              <a:t>Respuestas ejercicios página </a:t>
            </a:r>
            <a:r>
              <a:rPr lang="es-CL" sz="3200" dirty="0" smtClean="0">
                <a:solidFill>
                  <a:srgbClr val="00B050"/>
                </a:solidFill>
                <a:latin typeface="Futura-Medium" panose="020B0600000000000000" pitchFamily="34" charset="0"/>
              </a:rPr>
              <a:t>146- 147</a:t>
            </a:r>
            <a:endParaRPr lang="es-CL" sz="3200" dirty="0">
              <a:solidFill>
                <a:srgbClr val="00B050"/>
              </a:solidFill>
              <a:latin typeface="Futura-Medium" panose="020B0600000000000000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CO" sz="3600" b="1" spc="-1" dirty="0" smtClean="0">
                <a:solidFill>
                  <a:srgbClr val="2A8E45"/>
                </a:solidFill>
                <a:latin typeface="Hind"/>
              </a:rPr>
              <a:t> 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16" y="5188040"/>
            <a:ext cx="1452091" cy="1525519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50868" y="958800"/>
            <a:ext cx="6181725" cy="5375108"/>
            <a:chOff x="250868" y="958800"/>
            <a:chExt cx="6181725" cy="537510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868" y="958800"/>
              <a:ext cx="6181725" cy="5334000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4710240" y="4519620"/>
              <a:ext cx="1722353" cy="1814288"/>
              <a:chOff x="4710240" y="4519620"/>
              <a:chExt cx="1722353" cy="1814288"/>
            </a:xfrm>
          </p:grpSpPr>
          <p:sp>
            <p:nvSpPr>
              <p:cNvPr id="4" name="Rectángulo 3"/>
              <p:cNvSpPr/>
              <p:nvPr/>
            </p:nvSpPr>
            <p:spPr>
              <a:xfrm>
                <a:off x="4710240" y="4519620"/>
                <a:ext cx="1722353" cy="18142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CL" sz="1200" dirty="0" smtClean="0">
                    <a:solidFill>
                      <a:schemeClr val="tx2"/>
                    </a:solidFill>
                  </a:rPr>
                  <a:t>De frente:</a:t>
                </a:r>
              </a:p>
              <a:p>
                <a:endParaRPr lang="es-CL" sz="1200" dirty="0">
                  <a:solidFill>
                    <a:schemeClr val="tx2"/>
                  </a:solidFill>
                </a:endParaRPr>
              </a:p>
              <a:p>
                <a:endParaRPr lang="es-CL" sz="1200" dirty="0" smtClean="0">
                  <a:solidFill>
                    <a:schemeClr val="tx2"/>
                  </a:solidFill>
                </a:endParaRPr>
              </a:p>
              <a:p>
                <a:r>
                  <a:rPr lang="es-CL" sz="1200" dirty="0" smtClean="0">
                    <a:solidFill>
                      <a:schemeClr val="tx2"/>
                    </a:solidFill>
                  </a:rPr>
                  <a:t>De arriba</a:t>
                </a:r>
              </a:p>
              <a:p>
                <a:endParaRPr lang="es-CL" sz="1200" dirty="0" smtClean="0">
                  <a:solidFill>
                    <a:schemeClr val="tx2"/>
                  </a:solidFill>
                </a:endParaRPr>
              </a:p>
              <a:p>
                <a:endParaRPr lang="es-CL" sz="1200" dirty="0" smtClean="0">
                  <a:solidFill>
                    <a:schemeClr val="tx2"/>
                  </a:solidFill>
                </a:endParaRPr>
              </a:p>
              <a:p>
                <a:r>
                  <a:rPr lang="es-CL" sz="1200" dirty="0" smtClean="0">
                    <a:solidFill>
                      <a:schemeClr val="tx2"/>
                    </a:solidFill>
                  </a:rPr>
                  <a:t>De lado </a:t>
                </a:r>
                <a:endParaRPr lang="es-CL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" name="Triángulo isósceles 4"/>
              <p:cNvSpPr/>
              <p:nvPr/>
            </p:nvSpPr>
            <p:spPr>
              <a:xfrm>
                <a:off x="5626061" y="4555219"/>
                <a:ext cx="358769" cy="4808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Triángulo isósceles 23"/>
              <p:cNvSpPr/>
              <p:nvPr/>
            </p:nvSpPr>
            <p:spPr>
              <a:xfrm>
                <a:off x="5589720" y="5771488"/>
                <a:ext cx="358769" cy="4808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5530272" y="5188040"/>
                <a:ext cx="454558" cy="3802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" name="Elipse 6"/>
          <p:cNvSpPr/>
          <p:nvPr/>
        </p:nvSpPr>
        <p:spPr>
          <a:xfrm>
            <a:off x="5757551" y="53781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880" y="1116476"/>
            <a:ext cx="5133975" cy="2756809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V="1">
            <a:off x="8767800" y="1833607"/>
            <a:ext cx="1666084" cy="242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10433884" y="1432978"/>
            <a:ext cx="1722353" cy="1814288"/>
            <a:chOff x="10433884" y="1432978"/>
            <a:chExt cx="1722353" cy="1814288"/>
          </a:xfrm>
        </p:grpSpPr>
        <p:sp>
          <p:nvSpPr>
            <p:cNvPr id="30" name="Rectángulo 29"/>
            <p:cNvSpPr/>
            <p:nvPr/>
          </p:nvSpPr>
          <p:spPr>
            <a:xfrm>
              <a:off x="10433884" y="1432978"/>
              <a:ext cx="1722353" cy="18142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200" dirty="0" smtClean="0">
                  <a:solidFill>
                    <a:schemeClr val="tx2"/>
                  </a:solidFill>
                </a:rPr>
                <a:t>De frente:</a:t>
              </a:r>
            </a:p>
            <a:p>
              <a:endParaRPr lang="es-CL" sz="1200" dirty="0">
                <a:solidFill>
                  <a:schemeClr val="tx2"/>
                </a:solidFill>
              </a:endParaRPr>
            </a:p>
            <a:p>
              <a:endParaRPr lang="es-CL" sz="1200" dirty="0" smtClean="0">
                <a:solidFill>
                  <a:schemeClr val="tx2"/>
                </a:solidFill>
              </a:endParaRPr>
            </a:p>
            <a:p>
              <a:r>
                <a:rPr lang="es-CL" sz="1200" dirty="0" smtClean="0">
                  <a:solidFill>
                    <a:schemeClr val="tx2"/>
                  </a:solidFill>
                </a:rPr>
                <a:t>De arriba</a:t>
              </a:r>
            </a:p>
            <a:p>
              <a:endParaRPr lang="es-CL" sz="1200" dirty="0" smtClean="0">
                <a:solidFill>
                  <a:schemeClr val="tx2"/>
                </a:solidFill>
              </a:endParaRPr>
            </a:p>
            <a:p>
              <a:endParaRPr lang="es-CL" sz="1200" dirty="0" smtClean="0">
                <a:solidFill>
                  <a:schemeClr val="tx2"/>
                </a:solidFill>
              </a:endParaRPr>
            </a:p>
            <a:p>
              <a:r>
                <a:rPr lang="es-CL" sz="1200" dirty="0" smtClean="0">
                  <a:solidFill>
                    <a:schemeClr val="tx2"/>
                  </a:solidFill>
                </a:rPr>
                <a:t>De lado </a:t>
              </a:r>
              <a:endParaRPr lang="es-CL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1295060" y="1615817"/>
              <a:ext cx="373776" cy="3631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1295060" y="2138238"/>
              <a:ext cx="373776" cy="3631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11213038" y="2732291"/>
              <a:ext cx="373776" cy="3631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7757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0" y="-68576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21"/>
          <p:cNvSpPr/>
          <p:nvPr/>
        </p:nvSpPr>
        <p:spPr>
          <a:xfrm>
            <a:off x="1" y="-31748"/>
            <a:ext cx="10927964" cy="1140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CO" sz="3200" spc="-1" dirty="0" smtClean="0">
                <a:solidFill>
                  <a:srgbClr val="2A8E45"/>
                </a:solidFill>
                <a:latin typeface="Futura-Medium" panose="020B0600000000000000" pitchFamily="34" charset="0"/>
              </a:rPr>
              <a:t>Respuestas ejercicios página </a:t>
            </a:r>
            <a:r>
              <a:rPr lang="es-CL" sz="3200" dirty="0" smtClean="0">
                <a:solidFill>
                  <a:srgbClr val="00B050"/>
                </a:solidFill>
                <a:latin typeface="Futura-Medium" panose="020B0600000000000000" pitchFamily="34" charset="0"/>
              </a:rPr>
              <a:t>151- 152</a:t>
            </a:r>
            <a:endParaRPr lang="es-CL" sz="3200" dirty="0">
              <a:solidFill>
                <a:srgbClr val="00B050"/>
              </a:solidFill>
              <a:latin typeface="Futura-Medium" panose="020B0600000000000000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CO" sz="3600" b="1" spc="-1" dirty="0" smtClean="0">
                <a:solidFill>
                  <a:srgbClr val="2A8E45"/>
                </a:solidFill>
                <a:latin typeface="Hind"/>
              </a:rPr>
              <a:t> 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16" y="5188040"/>
            <a:ext cx="1452091" cy="152551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757551" y="53781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89" y="747406"/>
            <a:ext cx="5286591" cy="30349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72" y="833385"/>
            <a:ext cx="46767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IFS ANIMADOS : GIF ANIMADO DE CÁMARA FOTOGRAFIC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40" y="-99787"/>
            <a:ext cx="2745361" cy="14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1" name="CustomShape 16"/>
          <p:cNvSpPr/>
          <p:nvPr/>
        </p:nvSpPr>
        <p:spPr>
          <a:xfrm>
            <a:off x="7277040" y="112248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17"/>
          <p:cNvSpPr/>
          <p:nvPr/>
        </p:nvSpPr>
        <p:spPr>
          <a:xfrm>
            <a:off x="7365960" y="107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18"/>
          <p:cNvSpPr/>
          <p:nvPr/>
        </p:nvSpPr>
        <p:spPr>
          <a:xfrm>
            <a:off x="7149960" y="949616"/>
            <a:ext cx="5580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19"/>
          <p:cNvSpPr/>
          <p:nvPr/>
        </p:nvSpPr>
        <p:spPr>
          <a:xfrm>
            <a:off x="7120080" y="1066680"/>
            <a:ext cx="45720" cy="7632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20"/>
          <p:cNvSpPr/>
          <p:nvPr/>
        </p:nvSpPr>
        <p:spPr>
          <a:xfrm>
            <a:off x="7370640" y="1236600"/>
            <a:ext cx="2088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33"/>
          <p:cNvSpPr/>
          <p:nvPr/>
        </p:nvSpPr>
        <p:spPr>
          <a:xfrm>
            <a:off x="9693360" y="50148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34"/>
          <p:cNvSpPr/>
          <p:nvPr/>
        </p:nvSpPr>
        <p:spPr>
          <a:xfrm>
            <a:off x="9710640" y="59832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35"/>
          <p:cNvSpPr/>
          <p:nvPr/>
        </p:nvSpPr>
        <p:spPr>
          <a:xfrm>
            <a:off x="10439280" y="671400"/>
            <a:ext cx="193680" cy="10476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36"/>
          <p:cNvSpPr/>
          <p:nvPr/>
        </p:nvSpPr>
        <p:spPr>
          <a:xfrm>
            <a:off x="10691640" y="522360"/>
            <a:ext cx="3668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CustomShape 37"/>
          <p:cNvSpPr/>
          <p:nvPr/>
        </p:nvSpPr>
        <p:spPr>
          <a:xfrm>
            <a:off x="10694880" y="58248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38"/>
          <p:cNvSpPr/>
          <p:nvPr/>
        </p:nvSpPr>
        <p:spPr>
          <a:xfrm>
            <a:off x="10291680" y="326880"/>
            <a:ext cx="270000" cy="2527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39"/>
          <p:cNvSpPr/>
          <p:nvPr/>
        </p:nvSpPr>
        <p:spPr>
          <a:xfrm>
            <a:off x="10336320" y="50148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40"/>
          <p:cNvSpPr/>
          <p:nvPr/>
        </p:nvSpPr>
        <p:spPr>
          <a:xfrm>
            <a:off x="10436400" y="836640"/>
            <a:ext cx="193680" cy="10152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41"/>
          <p:cNvSpPr/>
          <p:nvPr/>
        </p:nvSpPr>
        <p:spPr>
          <a:xfrm>
            <a:off x="11085480" y="438120"/>
            <a:ext cx="366840" cy="33516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42"/>
          <p:cNvSpPr/>
          <p:nvPr/>
        </p:nvSpPr>
        <p:spPr>
          <a:xfrm>
            <a:off x="11088720" y="47628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43"/>
          <p:cNvSpPr/>
          <p:nvPr/>
        </p:nvSpPr>
        <p:spPr>
          <a:xfrm>
            <a:off x="11085480" y="64944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44"/>
          <p:cNvSpPr/>
          <p:nvPr/>
        </p:nvSpPr>
        <p:spPr>
          <a:xfrm>
            <a:off x="9678960" y="476280"/>
            <a:ext cx="708120" cy="6843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45"/>
          <p:cNvSpPr/>
          <p:nvPr/>
        </p:nvSpPr>
        <p:spPr>
          <a:xfrm>
            <a:off x="10401480" y="641520"/>
            <a:ext cx="253800" cy="16488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46"/>
          <p:cNvSpPr/>
          <p:nvPr/>
        </p:nvSpPr>
        <p:spPr>
          <a:xfrm>
            <a:off x="10396440" y="80640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47"/>
          <p:cNvSpPr/>
          <p:nvPr/>
        </p:nvSpPr>
        <p:spPr>
          <a:xfrm>
            <a:off x="10252080" y="29844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48"/>
          <p:cNvSpPr/>
          <p:nvPr/>
        </p:nvSpPr>
        <p:spPr>
          <a:xfrm>
            <a:off x="10645920" y="48888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49"/>
          <p:cNvSpPr/>
          <p:nvPr/>
        </p:nvSpPr>
        <p:spPr>
          <a:xfrm>
            <a:off x="11039400" y="40320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50"/>
          <p:cNvSpPr/>
          <p:nvPr/>
        </p:nvSpPr>
        <p:spPr>
          <a:xfrm>
            <a:off x="11057040" y="62388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51"/>
          <p:cNvSpPr/>
          <p:nvPr/>
        </p:nvSpPr>
        <p:spPr>
          <a:xfrm>
            <a:off x="8939721" y="307800"/>
            <a:ext cx="542880" cy="86544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52"/>
          <p:cNvSpPr/>
          <p:nvPr/>
        </p:nvSpPr>
        <p:spPr>
          <a:xfrm>
            <a:off x="8939001" y="56529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53"/>
          <p:cNvSpPr/>
          <p:nvPr/>
        </p:nvSpPr>
        <p:spPr>
          <a:xfrm>
            <a:off x="9231439" y="673238"/>
            <a:ext cx="14940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54"/>
          <p:cNvSpPr/>
          <p:nvPr/>
        </p:nvSpPr>
        <p:spPr>
          <a:xfrm>
            <a:off x="9278935" y="9565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55"/>
          <p:cNvSpPr/>
          <p:nvPr/>
        </p:nvSpPr>
        <p:spPr>
          <a:xfrm>
            <a:off x="8621640" y="379440"/>
            <a:ext cx="9072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CustomShape 56"/>
          <p:cNvSpPr/>
          <p:nvPr/>
        </p:nvSpPr>
        <p:spPr>
          <a:xfrm>
            <a:off x="8896774" y="29682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CustomShape 57"/>
          <p:cNvSpPr/>
          <p:nvPr/>
        </p:nvSpPr>
        <p:spPr>
          <a:xfrm>
            <a:off x="9236839" y="585180"/>
            <a:ext cx="164880" cy="16956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72"/>
          <p:cNvSpPr/>
          <p:nvPr/>
        </p:nvSpPr>
        <p:spPr>
          <a:xfrm>
            <a:off x="9220320" y="166536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Imagen 372"/>
          <p:cNvPicPr/>
          <p:nvPr/>
        </p:nvPicPr>
        <p:blipFill>
          <a:blip r:embed="rId3"/>
          <a:stretch/>
        </p:blipFill>
        <p:spPr>
          <a:xfrm>
            <a:off x="74894" y="5332429"/>
            <a:ext cx="12193588" cy="1516149"/>
          </a:xfrm>
          <a:prstGeom prst="rect">
            <a:avLst/>
          </a:prstGeom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2361063" y="114721"/>
            <a:ext cx="4270442" cy="714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Futura-Medium" panose="020B0600000000000000" pitchFamily="34" charset="0"/>
              </a:rPr>
              <a:t>Tarea de la semana </a:t>
            </a:r>
            <a:endParaRPr lang="es-CL" sz="3200" dirty="0">
              <a:latin typeface="Futura-Medium" panose="020B0600000000000000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78904" y="2782534"/>
            <a:ext cx="5650173" cy="36884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sz="2000" b="1" dirty="0" smtClean="0">
              <a:solidFill>
                <a:schemeClr val="tx1"/>
              </a:solidFill>
              <a:latin typeface="Futura-Medium" panose="020B0600000000000000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0029" y="1018016"/>
            <a:ext cx="5750471" cy="865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7030A0"/>
                </a:solidFill>
                <a:latin typeface="Futura-Medium" panose="020B0600000000000000" pitchFamily="34" charset="0"/>
              </a:rPr>
              <a:t>Indicaciones: Observa la figura compuesta que creo Lorena y luego realiza lo solicitado</a:t>
            </a:r>
            <a:endParaRPr lang="es-CL" sz="1600" dirty="0">
              <a:solidFill>
                <a:srgbClr val="7030A0"/>
              </a:solidFill>
              <a:latin typeface="Futura-Medium" panose="020B0600000000000000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2" y="2210937"/>
            <a:ext cx="4753677" cy="27977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81" y="2878377"/>
            <a:ext cx="5468617" cy="344470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100382" y="224549"/>
            <a:ext cx="3865275" cy="1063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Al finalizar toma una fotografía a la actividad y envíala a la sección de tarea que se habilitara en el tablón.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171688" y="1743595"/>
            <a:ext cx="5750471" cy="865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7030A0"/>
                </a:solidFill>
                <a:latin typeface="Futura-Medium" panose="020B0600000000000000" pitchFamily="34" charset="0"/>
              </a:rPr>
              <a:t>Dibuja las vistas de la figura compuesta y píntala según el color de cada figura en 3D</a:t>
            </a:r>
            <a:endParaRPr lang="es-CL" sz="1600" dirty="0">
              <a:solidFill>
                <a:srgbClr val="7030A0"/>
              </a:solidFill>
              <a:latin typeface="Futura-Medium" panose="020B0600000000000000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74894" y="114721"/>
            <a:ext cx="2149691" cy="740999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DESAFIO</a:t>
            </a:r>
            <a:endParaRPr lang="es-C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6"/>
          <p:cNvSpPr/>
          <p:nvPr/>
        </p:nvSpPr>
        <p:spPr>
          <a:xfrm>
            <a:off x="11394288" y="81967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Imagen 372"/>
          <p:cNvPicPr/>
          <p:nvPr/>
        </p:nvPicPr>
        <p:blipFill>
          <a:blip r:embed="rId2"/>
          <a:stretch/>
        </p:blipFill>
        <p:spPr>
          <a:xfrm>
            <a:off x="0" y="5999210"/>
            <a:ext cx="12193588" cy="1516149"/>
          </a:xfrm>
          <a:prstGeom prst="rect">
            <a:avLst/>
          </a:prstGeom>
          <a:ln>
            <a:noFill/>
          </a:ln>
        </p:spPr>
      </p:pic>
      <p:grpSp>
        <p:nvGrpSpPr>
          <p:cNvPr id="287" name="Group 10"/>
          <p:cNvGrpSpPr/>
          <p:nvPr/>
        </p:nvGrpSpPr>
        <p:grpSpPr>
          <a:xfrm>
            <a:off x="8816112" y="702012"/>
            <a:ext cx="2866372" cy="4415897"/>
            <a:chOff x="4349880" y="309600"/>
            <a:chExt cx="7546320" cy="5754240"/>
          </a:xfrm>
        </p:grpSpPr>
        <p:sp>
          <p:nvSpPr>
            <p:cNvPr id="288" name="CustomShape 11"/>
            <p:cNvSpPr/>
            <p:nvPr/>
          </p:nvSpPr>
          <p:spPr>
            <a:xfrm>
              <a:off x="8427960" y="1087920"/>
              <a:ext cx="531360" cy="546840"/>
            </a:xfrm>
            <a:custGeom>
              <a:avLst/>
              <a:gdLst/>
              <a:ahLst/>
              <a:cxnLst/>
              <a:rect l="l" t="t" r="r" b="b"/>
              <a:pathLst>
                <a:path w="126" h="129">
                  <a:moveTo>
                    <a:pt x="57" y="69"/>
                  </a:moveTo>
                  <a:cubicBezTo>
                    <a:pt x="57" y="67"/>
                    <a:pt x="59" y="66"/>
                    <a:pt x="61" y="67"/>
                  </a:cubicBezTo>
                  <a:cubicBezTo>
                    <a:pt x="69" y="69"/>
                    <a:pt x="75" y="77"/>
                    <a:pt x="79" y="86"/>
                  </a:cubicBezTo>
                  <a:cubicBezTo>
                    <a:pt x="77" y="76"/>
                    <a:pt x="76" y="66"/>
                    <a:pt x="78" y="57"/>
                  </a:cubicBezTo>
                  <a:cubicBezTo>
                    <a:pt x="79" y="55"/>
                    <a:pt x="82" y="54"/>
                    <a:pt x="83" y="55"/>
                  </a:cubicBezTo>
                  <a:cubicBezTo>
                    <a:pt x="99" y="66"/>
                    <a:pt x="99" y="89"/>
                    <a:pt x="102" y="107"/>
                  </a:cubicBezTo>
                  <a:cubicBezTo>
                    <a:pt x="105" y="106"/>
                    <a:pt x="109" y="105"/>
                    <a:pt x="11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9" y="84"/>
                    <a:pt x="124" y="74"/>
                    <a:pt x="125" y="63"/>
                  </a:cubicBezTo>
                  <a:cubicBezTo>
                    <a:pt x="126" y="34"/>
                    <a:pt x="104" y="0"/>
                    <a:pt x="71" y="4"/>
                  </a:cubicBezTo>
                  <a:cubicBezTo>
                    <a:pt x="41" y="8"/>
                    <a:pt x="0" y="39"/>
                    <a:pt x="11" y="74"/>
                  </a:cubicBezTo>
                  <a:cubicBezTo>
                    <a:pt x="18" y="96"/>
                    <a:pt x="37" y="106"/>
                    <a:pt x="52" y="121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25"/>
                    <a:pt x="71" y="121"/>
                    <a:pt x="76" y="118"/>
                  </a:cubicBezTo>
                  <a:cubicBezTo>
                    <a:pt x="64" y="105"/>
                    <a:pt x="53" y="86"/>
                    <a:pt x="57" y="69"/>
                  </a:cubicBezTo>
                  <a:close/>
                  <a:moveTo>
                    <a:pt x="39" y="79"/>
                  </a:moveTo>
                  <a:cubicBezTo>
                    <a:pt x="35" y="85"/>
                    <a:pt x="27" y="85"/>
                    <a:pt x="23" y="79"/>
                  </a:cubicBezTo>
                  <a:cubicBezTo>
                    <a:pt x="20" y="74"/>
                    <a:pt x="18" y="66"/>
                    <a:pt x="22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1" y="57"/>
                    <a:pt x="34" y="58"/>
                    <a:pt x="36" y="60"/>
                  </a:cubicBezTo>
                  <a:cubicBezTo>
                    <a:pt x="40" y="65"/>
                    <a:pt x="43" y="73"/>
                    <a:pt x="39" y="79"/>
                  </a:cubicBezTo>
                  <a:close/>
                  <a:moveTo>
                    <a:pt x="51" y="34"/>
                  </a:moveTo>
                  <a:cubicBezTo>
                    <a:pt x="49" y="40"/>
                    <a:pt x="45" y="47"/>
                    <a:pt x="39" y="49"/>
                  </a:cubicBezTo>
                  <a:cubicBezTo>
                    <a:pt x="33" y="51"/>
                    <a:pt x="27" y="47"/>
                    <a:pt x="28" y="41"/>
                  </a:cubicBezTo>
                  <a:cubicBezTo>
                    <a:pt x="29" y="35"/>
                    <a:pt x="34" y="28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7" y="21"/>
                    <a:pt x="51" y="30"/>
                    <a:pt x="51" y="34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2"/>
            <p:cNvSpPr/>
            <p:nvPr/>
          </p:nvSpPr>
          <p:spPr>
            <a:xfrm>
              <a:off x="8688960" y="1406520"/>
              <a:ext cx="85320" cy="169560"/>
            </a:xfrm>
            <a:custGeom>
              <a:avLst/>
              <a:gdLst/>
              <a:ahLst/>
              <a:cxnLst/>
              <a:rect l="l" t="t" r="r" b="b"/>
              <a:pathLst>
                <a:path w="20" h="40">
                  <a:moveTo>
                    <a:pt x="1" y="0"/>
                  </a:moveTo>
                  <a:cubicBezTo>
                    <a:pt x="0" y="14"/>
                    <a:pt x="11" y="28"/>
                    <a:pt x="19" y="40"/>
                  </a:cubicBezTo>
                  <a:cubicBezTo>
                    <a:pt x="19" y="39"/>
                    <a:pt x="20" y="39"/>
                    <a:pt x="20" y="39"/>
                  </a:cubicBezTo>
                  <a:cubicBezTo>
                    <a:pt x="16" y="28"/>
                    <a:pt x="12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3"/>
            <p:cNvSpPr/>
            <p:nvPr/>
          </p:nvSpPr>
          <p:spPr>
            <a:xfrm>
              <a:off x="8777520" y="1363680"/>
              <a:ext cx="55440" cy="186840"/>
            </a:xfrm>
            <a:custGeom>
              <a:avLst/>
              <a:gdLst/>
              <a:ahLst/>
              <a:cxnLst/>
              <a:rect l="l" t="t" r="r" b="b"/>
              <a:pathLst>
                <a:path w="13" h="44">
                  <a:moveTo>
                    <a:pt x="12" y="43"/>
                  </a:moveTo>
                  <a:cubicBezTo>
                    <a:pt x="12" y="43"/>
                    <a:pt x="13" y="43"/>
                    <a:pt x="13" y="43"/>
                  </a:cubicBezTo>
                  <a:cubicBezTo>
                    <a:pt x="9" y="30"/>
                    <a:pt x="10" y="11"/>
                    <a:pt x="1" y="0"/>
                  </a:cubicBezTo>
                  <a:cubicBezTo>
                    <a:pt x="0" y="15"/>
                    <a:pt x="6" y="30"/>
                    <a:pt x="10" y="44"/>
                  </a:cubicBezTo>
                  <a:cubicBezTo>
                    <a:pt x="11" y="44"/>
                    <a:pt x="11" y="44"/>
                    <a:pt x="1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4"/>
            <p:cNvSpPr/>
            <p:nvPr/>
          </p:nvSpPr>
          <p:spPr>
            <a:xfrm>
              <a:off x="8562600" y="1206720"/>
              <a:ext cx="55080" cy="68040"/>
            </a:xfrm>
            <a:custGeom>
              <a:avLst/>
              <a:gdLst/>
              <a:ahLst/>
              <a:cxnLst/>
              <a:rect l="l" t="t" r="r" b="b"/>
              <a:pathLst>
                <a:path w="13" h="1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3"/>
                    <a:pt x="3" y="7"/>
                    <a:pt x="2" y="10"/>
                  </a:cubicBezTo>
                  <a:cubicBezTo>
                    <a:pt x="1" y="11"/>
                    <a:pt x="0" y="14"/>
                    <a:pt x="1" y="15"/>
                  </a:cubicBezTo>
                  <a:cubicBezTo>
                    <a:pt x="2" y="16"/>
                    <a:pt x="5" y="16"/>
                    <a:pt x="6" y="15"/>
                  </a:cubicBezTo>
                  <a:cubicBezTo>
                    <a:pt x="9" y="14"/>
                    <a:pt x="12" y="10"/>
                    <a:pt x="13" y="6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5"/>
            <p:cNvSpPr/>
            <p:nvPr/>
          </p:nvSpPr>
          <p:spPr>
            <a:xfrm>
              <a:off x="8533800" y="1351080"/>
              <a:ext cx="45720" cy="75960"/>
            </a:xfrm>
            <a:custGeom>
              <a:avLst/>
              <a:gdLst/>
              <a:ahLst/>
              <a:cxnLst/>
              <a:rect l="l" t="t" r="r" b="b"/>
              <a:pathLst>
                <a:path w="11" h="18">
                  <a:moveTo>
                    <a:pt x="4" y="1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0" y="6"/>
                    <a:pt x="0" y="10"/>
                    <a:pt x="2" y="13"/>
                  </a:cubicBezTo>
                  <a:cubicBezTo>
                    <a:pt x="4" y="16"/>
                    <a:pt x="8" y="18"/>
                    <a:pt x="10" y="13"/>
                  </a:cubicBezTo>
                  <a:cubicBezTo>
                    <a:pt x="11" y="10"/>
                    <a:pt x="9" y="5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6"/>
            <p:cNvSpPr/>
            <p:nvPr/>
          </p:nvSpPr>
          <p:spPr>
            <a:xfrm>
              <a:off x="8782200" y="1520640"/>
              <a:ext cx="21960" cy="42480"/>
            </a:xfrm>
            <a:custGeom>
              <a:avLst/>
              <a:gdLst/>
              <a:ahLst/>
              <a:cxnLst/>
              <a:rect l="l" t="t" r="r" b="b"/>
              <a:pathLst>
                <a:path w="5" h="10">
                  <a:moveTo>
                    <a:pt x="5" y="9"/>
                  </a:moveTo>
                  <a:cubicBezTo>
                    <a:pt x="3" y="6"/>
                    <a:pt x="2" y="3"/>
                    <a:pt x="0" y="0"/>
                  </a:cubicBezTo>
                  <a:cubicBezTo>
                    <a:pt x="1" y="3"/>
                    <a:pt x="2" y="7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7"/>
            <p:cNvSpPr/>
            <p:nvPr/>
          </p:nvSpPr>
          <p:spPr>
            <a:xfrm>
              <a:off x="8706600" y="1563480"/>
              <a:ext cx="250200" cy="203040"/>
            </a:xfrm>
            <a:custGeom>
              <a:avLst/>
              <a:gdLst/>
              <a:ahLst/>
              <a:cxnLst/>
              <a:rect l="l" t="t" r="r" b="b"/>
              <a:pathLst>
                <a:path w="59" h="48">
                  <a:moveTo>
                    <a:pt x="59" y="27"/>
                  </a:moveTo>
                  <a:cubicBezTo>
                    <a:pt x="58" y="24"/>
                    <a:pt x="57" y="21"/>
                    <a:pt x="55" y="18"/>
                  </a:cubicBezTo>
                  <a:cubicBezTo>
                    <a:pt x="48" y="18"/>
                    <a:pt x="41" y="18"/>
                    <a:pt x="34" y="20"/>
                  </a:cubicBezTo>
                  <a:cubicBezTo>
                    <a:pt x="29" y="22"/>
                    <a:pt x="24" y="24"/>
                    <a:pt x="20" y="28"/>
                  </a:cubicBezTo>
                  <a:cubicBezTo>
                    <a:pt x="18" y="30"/>
                    <a:pt x="17" y="32"/>
                    <a:pt x="15" y="34"/>
                  </a:cubicBezTo>
                  <a:cubicBezTo>
                    <a:pt x="14" y="34"/>
                    <a:pt x="13" y="33"/>
                    <a:pt x="13" y="32"/>
                  </a:cubicBezTo>
                  <a:cubicBezTo>
                    <a:pt x="12" y="23"/>
                    <a:pt x="24" y="16"/>
                    <a:pt x="32" y="13"/>
                  </a:cubicBezTo>
                  <a:cubicBezTo>
                    <a:pt x="38" y="11"/>
                    <a:pt x="46" y="10"/>
                    <a:pt x="53" y="11"/>
                  </a:cubicBezTo>
                  <a:cubicBezTo>
                    <a:pt x="51" y="8"/>
                    <a:pt x="50" y="4"/>
                    <a:pt x="49" y="0"/>
                  </a:cubicBezTo>
                  <a:cubicBezTo>
                    <a:pt x="44" y="1"/>
                    <a:pt x="40" y="2"/>
                    <a:pt x="35" y="3"/>
                  </a:cubicBezTo>
                  <a:cubicBezTo>
                    <a:pt x="22" y="7"/>
                    <a:pt x="9" y="14"/>
                    <a:pt x="0" y="24"/>
                  </a:cubicBezTo>
                  <a:cubicBezTo>
                    <a:pt x="4" y="32"/>
                    <a:pt x="8" y="40"/>
                    <a:pt x="11" y="48"/>
                  </a:cubicBezTo>
                  <a:cubicBezTo>
                    <a:pt x="20" y="36"/>
                    <a:pt x="44" y="26"/>
                    <a:pt x="59" y="2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8"/>
            <p:cNvSpPr/>
            <p:nvPr/>
          </p:nvSpPr>
          <p:spPr>
            <a:xfrm>
              <a:off x="8774280" y="1715760"/>
              <a:ext cx="194760" cy="110520"/>
            </a:xfrm>
            <a:custGeom>
              <a:avLst/>
              <a:gdLst/>
              <a:ahLst/>
              <a:cxnLst/>
              <a:rect l="l" t="t" r="r" b="b"/>
              <a:pathLst>
                <a:path w="46" h="26">
                  <a:moveTo>
                    <a:pt x="0" y="21"/>
                  </a:moveTo>
                  <a:cubicBezTo>
                    <a:pt x="16" y="26"/>
                    <a:pt x="33" y="23"/>
                    <a:pt x="44" y="5"/>
                  </a:cubicBezTo>
                  <a:cubicBezTo>
                    <a:pt x="45" y="4"/>
                    <a:pt x="45" y="2"/>
                    <a:pt x="46" y="0"/>
                  </a:cubicBezTo>
                  <a:cubicBezTo>
                    <a:pt x="37" y="1"/>
                    <a:pt x="29" y="1"/>
                    <a:pt x="20" y="5"/>
                  </a:cubicBezTo>
                  <a:cubicBezTo>
                    <a:pt x="11" y="8"/>
                    <a:pt x="5" y="13"/>
                    <a:pt x="0" y="2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9"/>
            <p:cNvSpPr/>
            <p:nvPr/>
          </p:nvSpPr>
          <p:spPr>
            <a:xfrm>
              <a:off x="8418240" y="1046880"/>
              <a:ext cx="596880" cy="808200"/>
            </a:xfrm>
            <a:custGeom>
              <a:avLst/>
              <a:gdLst/>
              <a:ahLst/>
              <a:cxnLst/>
              <a:rect l="l" t="t" r="r" b="b"/>
              <a:pathLst>
                <a:path w="141" h="191">
                  <a:moveTo>
                    <a:pt x="131" y="139"/>
                  </a:moveTo>
                  <a:cubicBezTo>
                    <a:pt x="128" y="133"/>
                    <a:pt x="126" y="127"/>
                    <a:pt x="124" y="122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2" y="106"/>
                    <a:pt x="132" y="93"/>
                    <a:pt x="134" y="78"/>
                  </a:cubicBezTo>
                  <a:cubicBezTo>
                    <a:pt x="135" y="65"/>
                    <a:pt x="135" y="50"/>
                    <a:pt x="128" y="38"/>
                  </a:cubicBezTo>
                  <a:cubicBezTo>
                    <a:pt x="114" y="11"/>
                    <a:pt x="86" y="0"/>
                    <a:pt x="57" y="10"/>
                  </a:cubicBezTo>
                  <a:cubicBezTo>
                    <a:pt x="30" y="18"/>
                    <a:pt x="8" y="42"/>
                    <a:pt x="4" y="70"/>
                  </a:cubicBezTo>
                  <a:cubicBezTo>
                    <a:pt x="0" y="104"/>
                    <a:pt x="37" y="127"/>
                    <a:pt x="60" y="14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5" y="155"/>
                    <a:pt x="66" y="158"/>
                    <a:pt x="68" y="162"/>
                  </a:cubicBezTo>
                  <a:cubicBezTo>
                    <a:pt x="69" y="165"/>
                    <a:pt x="70" y="168"/>
                    <a:pt x="72" y="17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5"/>
                    <a:pt x="80" y="185"/>
                    <a:pt x="80" y="185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96" y="191"/>
                    <a:pt x="108" y="190"/>
                    <a:pt x="119" y="183"/>
                  </a:cubicBezTo>
                  <a:cubicBezTo>
                    <a:pt x="125" y="179"/>
                    <a:pt x="131" y="173"/>
                    <a:pt x="136" y="165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34" y="144"/>
                    <a:pt x="132" y="141"/>
                    <a:pt x="131" y="139"/>
                  </a:cubicBezTo>
                  <a:close/>
                  <a:moveTo>
                    <a:pt x="64" y="139"/>
                  </a:moveTo>
                  <a:cubicBezTo>
                    <a:pt x="54" y="131"/>
                    <a:pt x="54" y="131"/>
                    <a:pt x="54" y="131"/>
                  </a:cubicBezTo>
                  <a:cubicBezTo>
                    <a:pt x="39" y="116"/>
                    <a:pt x="20" y="106"/>
                    <a:pt x="13" y="84"/>
                  </a:cubicBezTo>
                  <a:cubicBezTo>
                    <a:pt x="2" y="49"/>
                    <a:pt x="43" y="18"/>
                    <a:pt x="73" y="14"/>
                  </a:cubicBezTo>
                  <a:cubicBezTo>
                    <a:pt x="106" y="10"/>
                    <a:pt x="128" y="44"/>
                    <a:pt x="127" y="73"/>
                  </a:cubicBezTo>
                  <a:cubicBezTo>
                    <a:pt x="126" y="84"/>
                    <a:pt x="121" y="94"/>
                    <a:pt x="118" y="10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1" y="115"/>
                    <a:pt x="107" y="116"/>
                    <a:pt x="104" y="117"/>
                  </a:cubicBezTo>
                  <a:cubicBezTo>
                    <a:pt x="101" y="99"/>
                    <a:pt x="101" y="76"/>
                    <a:pt x="85" y="65"/>
                  </a:cubicBezTo>
                  <a:cubicBezTo>
                    <a:pt x="84" y="64"/>
                    <a:pt x="81" y="65"/>
                    <a:pt x="80" y="67"/>
                  </a:cubicBezTo>
                  <a:cubicBezTo>
                    <a:pt x="78" y="76"/>
                    <a:pt x="79" y="86"/>
                    <a:pt x="81" y="96"/>
                  </a:cubicBezTo>
                  <a:cubicBezTo>
                    <a:pt x="77" y="87"/>
                    <a:pt x="71" y="79"/>
                    <a:pt x="63" y="77"/>
                  </a:cubicBezTo>
                  <a:cubicBezTo>
                    <a:pt x="61" y="76"/>
                    <a:pt x="59" y="77"/>
                    <a:pt x="59" y="79"/>
                  </a:cubicBezTo>
                  <a:cubicBezTo>
                    <a:pt x="55" y="96"/>
                    <a:pt x="66" y="115"/>
                    <a:pt x="78" y="128"/>
                  </a:cubicBezTo>
                  <a:cubicBezTo>
                    <a:pt x="73" y="131"/>
                    <a:pt x="68" y="135"/>
                    <a:pt x="64" y="139"/>
                  </a:cubicBezTo>
                  <a:close/>
                  <a:moveTo>
                    <a:pt x="86" y="75"/>
                  </a:moveTo>
                  <a:cubicBezTo>
                    <a:pt x="95" y="86"/>
                    <a:pt x="94" y="105"/>
                    <a:pt x="98" y="118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6" y="119"/>
                    <a:pt x="96" y="119"/>
                    <a:pt x="95" y="119"/>
                  </a:cubicBezTo>
                  <a:cubicBezTo>
                    <a:pt x="91" y="105"/>
                    <a:pt x="85" y="90"/>
                    <a:pt x="86" y="75"/>
                  </a:cubicBezTo>
                  <a:close/>
                  <a:moveTo>
                    <a:pt x="91" y="121"/>
                  </a:moveTo>
                  <a:cubicBezTo>
                    <a:pt x="90" y="121"/>
                    <a:pt x="89" y="122"/>
                    <a:pt x="88" y="122"/>
                  </a:cubicBezTo>
                  <a:cubicBezTo>
                    <a:pt x="88" y="119"/>
                    <a:pt x="87" y="115"/>
                    <a:pt x="86" y="112"/>
                  </a:cubicBezTo>
                  <a:cubicBezTo>
                    <a:pt x="88" y="115"/>
                    <a:pt x="89" y="118"/>
                    <a:pt x="91" y="121"/>
                  </a:cubicBezTo>
                  <a:close/>
                  <a:moveTo>
                    <a:pt x="84" y="124"/>
                  </a:moveTo>
                  <a:cubicBezTo>
                    <a:pt x="84" y="124"/>
                    <a:pt x="83" y="124"/>
                    <a:pt x="83" y="125"/>
                  </a:cubicBezTo>
                  <a:cubicBezTo>
                    <a:pt x="75" y="113"/>
                    <a:pt x="64" y="99"/>
                    <a:pt x="65" y="85"/>
                  </a:cubicBezTo>
                  <a:cubicBezTo>
                    <a:pt x="76" y="92"/>
                    <a:pt x="80" y="113"/>
                    <a:pt x="84" y="124"/>
                  </a:cubicBezTo>
                  <a:close/>
                  <a:moveTo>
                    <a:pt x="79" y="170"/>
                  </a:moveTo>
                  <a:cubicBezTo>
                    <a:pt x="76" y="162"/>
                    <a:pt x="72" y="154"/>
                    <a:pt x="68" y="146"/>
                  </a:cubicBezTo>
                  <a:cubicBezTo>
                    <a:pt x="77" y="136"/>
                    <a:pt x="90" y="129"/>
                    <a:pt x="103" y="125"/>
                  </a:cubicBezTo>
                  <a:cubicBezTo>
                    <a:pt x="108" y="124"/>
                    <a:pt x="112" y="123"/>
                    <a:pt x="117" y="122"/>
                  </a:cubicBezTo>
                  <a:cubicBezTo>
                    <a:pt x="118" y="126"/>
                    <a:pt x="119" y="130"/>
                    <a:pt x="121" y="133"/>
                  </a:cubicBezTo>
                  <a:cubicBezTo>
                    <a:pt x="114" y="132"/>
                    <a:pt x="106" y="133"/>
                    <a:pt x="100" y="135"/>
                  </a:cubicBezTo>
                  <a:cubicBezTo>
                    <a:pt x="92" y="138"/>
                    <a:pt x="80" y="145"/>
                    <a:pt x="81" y="154"/>
                  </a:cubicBezTo>
                  <a:cubicBezTo>
                    <a:pt x="81" y="155"/>
                    <a:pt x="82" y="156"/>
                    <a:pt x="83" y="156"/>
                  </a:cubicBezTo>
                  <a:cubicBezTo>
                    <a:pt x="85" y="154"/>
                    <a:pt x="86" y="152"/>
                    <a:pt x="88" y="150"/>
                  </a:cubicBezTo>
                  <a:cubicBezTo>
                    <a:pt x="92" y="146"/>
                    <a:pt x="97" y="144"/>
                    <a:pt x="102" y="142"/>
                  </a:cubicBezTo>
                  <a:cubicBezTo>
                    <a:pt x="109" y="140"/>
                    <a:pt x="116" y="140"/>
                    <a:pt x="123" y="140"/>
                  </a:cubicBezTo>
                  <a:cubicBezTo>
                    <a:pt x="125" y="143"/>
                    <a:pt x="126" y="146"/>
                    <a:pt x="127" y="149"/>
                  </a:cubicBezTo>
                  <a:cubicBezTo>
                    <a:pt x="112" y="148"/>
                    <a:pt x="88" y="158"/>
                    <a:pt x="79" y="170"/>
                  </a:cubicBezTo>
                  <a:close/>
                  <a:moveTo>
                    <a:pt x="128" y="163"/>
                  </a:moveTo>
                  <a:cubicBezTo>
                    <a:pt x="117" y="181"/>
                    <a:pt x="100" y="184"/>
                    <a:pt x="84" y="179"/>
                  </a:cubicBezTo>
                  <a:cubicBezTo>
                    <a:pt x="89" y="171"/>
                    <a:pt x="95" y="166"/>
                    <a:pt x="104" y="163"/>
                  </a:cubicBezTo>
                  <a:cubicBezTo>
                    <a:pt x="113" y="159"/>
                    <a:pt x="121" y="159"/>
                    <a:pt x="130" y="158"/>
                  </a:cubicBezTo>
                  <a:cubicBezTo>
                    <a:pt x="129" y="160"/>
                    <a:pt x="129" y="162"/>
                    <a:pt x="128" y="1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20"/>
            <p:cNvSpPr/>
            <p:nvPr/>
          </p:nvSpPr>
          <p:spPr>
            <a:xfrm>
              <a:off x="8541720" y="1178280"/>
              <a:ext cx="101160" cy="126360"/>
            </a:xfrm>
            <a:custGeom>
              <a:avLst/>
              <a:gdLst/>
              <a:ahLst/>
              <a:cxnLst/>
              <a:rect l="l" t="t" r="r" b="b"/>
              <a:pathLst>
                <a:path w="24" h="30">
                  <a:moveTo>
                    <a:pt x="14" y="4"/>
                  </a:moveTo>
                  <a:cubicBezTo>
                    <a:pt x="14" y="4"/>
                    <a:pt x="14" y="4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7" y="7"/>
                    <a:pt x="2" y="14"/>
                    <a:pt x="1" y="20"/>
                  </a:cubicBezTo>
                  <a:cubicBezTo>
                    <a:pt x="0" y="26"/>
                    <a:pt x="6" y="30"/>
                    <a:pt x="12" y="28"/>
                  </a:cubicBezTo>
                  <a:cubicBezTo>
                    <a:pt x="18" y="26"/>
                    <a:pt x="22" y="19"/>
                    <a:pt x="24" y="13"/>
                  </a:cubicBezTo>
                  <a:cubicBezTo>
                    <a:pt x="24" y="9"/>
                    <a:pt x="20" y="0"/>
                    <a:pt x="14" y="4"/>
                  </a:cubicBezTo>
                  <a:close/>
                  <a:moveTo>
                    <a:pt x="18" y="13"/>
                  </a:moveTo>
                  <a:cubicBezTo>
                    <a:pt x="17" y="17"/>
                    <a:pt x="14" y="21"/>
                    <a:pt x="11" y="22"/>
                  </a:cubicBezTo>
                  <a:cubicBezTo>
                    <a:pt x="10" y="23"/>
                    <a:pt x="7" y="23"/>
                    <a:pt x="6" y="22"/>
                  </a:cubicBezTo>
                  <a:cubicBezTo>
                    <a:pt x="5" y="21"/>
                    <a:pt x="6" y="18"/>
                    <a:pt x="7" y="17"/>
                  </a:cubicBezTo>
                  <a:cubicBezTo>
                    <a:pt x="8" y="14"/>
                    <a:pt x="11" y="10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7" y="8"/>
                    <a:pt x="17" y="9"/>
                  </a:cubicBezTo>
                  <a:cubicBezTo>
                    <a:pt x="18" y="10"/>
                    <a:pt x="18" y="12"/>
                    <a:pt x="18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21"/>
            <p:cNvSpPr/>
            <p:nvPr/>
          </p:nvSpPr>
          <p:spPr>
            <a:xfrm>
              <a:off x="8503920" y="13305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0" y="0"/>
                  </a:moveTo>
                  <a:cubicBezTo>
                    <a:pt x="8" y="0"/>
                    <a:pt x="5" y="2"/>
                    <a:pt x="4" y="5"/>
                  </a:cubicBezTo>
                  <a:cubicBezTo>
                    <a:pt x="0" y="9"/>
                    <a:pt x="2" y="17"/>
                    <a:pt x="5" y="22"/>
                  </a:cubicBezTo>
                  <a:cubicBezTo>
                    <a:pt x="9" y="28"/>
                    <a:pt x="17" y="28"/>
                    <a:pt x="21" y="22"/>
                  </a:cubicBezTo>
                  <a:cubicBezTo>
                    <a:pt x="25" y="16"/>
                    <a:pt x="22" y="8"/>
                    <a:pt x="18" y="3"/>
                  </a:cubicBezTo>
                  <a:cubicBezTo>
                    <a:pt x="16" y="1"/>
                    <a:pt x="13" y="0"/>
                    <a:pt x="10" y="0"/>
                  </a:cubicBezTo>
                  <a:close/>
                  <a:moveTo>
                    <a:pt x="17" y="18"/>
                  </a:moveTo>
                  <a:cubicBezTo>
                    <a:pt x="15" y="23"/>
                    <a:pt x="11" y="21"/>
                    <a:pt x="9" y="18"/>
                  </a:cubicBezTo>
                  <a:cubicBezTo>
                    <a:pt x="7" y="15"/>
                    <a:pt x="7" y="11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2" y="5"/>
                    <a:pt x="13" y="7"/>
                    <a:pt x="14" y="8"/>
                  </a:cubicBezTo>
                  <a:cubicBezTo>
                    <a:pt x="16" y="10"/>
                    <a:pt x="18" y="15"/>
                    <a:pt x="17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22"/>
            <p:cNvSpPr/>
            <p:nvPr/>
          </p:nvSpPr>
          <p:spPr>
            <a:xfrm>
              <a:off x="9104040" y="1308240"/>
              <a:ext cx="177120" cy="60120"/>
            </a:xfrm>
            <a:custGeom>
              <a:avLst/>
              <a:gdLst/>
              <a:ahLst/>
              <a:cxnLst/>
              <a:rect l="l" t="t" r="r" b="b"/>
              <a:pathLst>
                <a:path w="42" h="14">
                  <a:moveTo>
                    <a:pt x="39" y="0"/>
                  </a:moveTo>
                  <a:cubicBezTo>
                    <a:pt x="27" y="0"/>
                    <a:pt x="15" y="5"/>
                    <a:pt x="3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16" y="10"/>
                    <a:pt x="29" y="8"/>
                    <a:pt x="40" y="3"/>
                  </a:cubicBezTo>
                  <a:cubicBezTo>
                    <a:pt x="42" y="2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23"/>
            <p:cNvSpPr/>
            <p:nvPr/>
          </p:nvSpPr>
          <p:spPr>
            <a:xfrm>
              <a:off x="9028080" y="996120"/>
              <a:ext cx="110880" cy="156600"/>
            </a:xfrm>
            <a:custGeom>
              <a:avLst/>
              <a:gdLst/>
              <a:ahLst/>
              <a:cxnLst/>
              <a:rect l="l" t="t" r="r" b="b"/>
              <a:pathLst>
                <a:path w="26" h="37">
                  <a:moveTo>
                    <a:pt x="22" y="1"/>
                  </a:moveTo>
                  <a:cubicBezTo>
                    <a:pt x="17" y="5"/>
                    <a:pt x="14" y="11"/>
                    <a:pt x="11" y="15"/>
                  </a:cubicBezTo>
                  <a:cubicBezTo>
                    <a:pt x="7" y="21"/>
                    <a:pt x="3" y="27"/>
                    <a:pt x="1" y="33"/>
                  </a:cubicBezTo>
                  <a:cubicBezTo>
                    <a:pt x="0" y="35"/>
                    <a:pt x="3" y="37"/>
                    <a:pt x="4" y="35"/>
                  </a:cubicBezTo>
                  <a:cubicBezTo>
                    <a:pt x="8" y="29"/>
                    <a:pt x="12" y="24"/>
                    <a:pt x="16" y="19"/>
                  </a:cubicBezTo>
                  <a:cubicBezTo>
                    <a:pt x="19" y="14"/>
                    <a:pt x="24" y="9"/>
                    <a:pt x="25" y="3"/>
                  </a:cubicBezTo>
                  <a:cubicBezTo>
                    <a:pt x="26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24"/>
            <p:cNvSpPr/>
            <p:nvPr/>
          </p:nvSpPr>
          <p:spPr>
            <a:xfrm>
              <a:off x="8731800" y="778680"/>
              <a:ext cx="45720" cy="179280"/>
            </a:xfrm>
            <a:custGeom>
              <a:avLst/>
              <a:gdLst/>
              <a:ahLst/>
              <a:cxnLst/>
              <a:rect l="l" t="t" r="r" b="b"/>
              <a:pathLst>
                <a:path w="11" h="42">
                  <a:moveTo>
                    <a:pt x="3" y="22"/>
                  </a:moveTo>
                  <a:cubicBezTo>
                    <a:pt x="3" y="28"/>
                    <a:pt x="3" y="34"/>
                    <a:pt x="5" y="40"/>
                  </a:cubicBezTo>
                  <a:cubicBezTo>
                    <a:pt x="5" y="42"/>
                    <a:pt x="7" y="42"/>
                    <a:pt x="8" y="40"/>
                  </a:cubicBezTo>
                  <a:cubicBezTo>
                    <a:pt x="11" y="29"/>
                    <a:pt x="9" y="1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9"/>
                    <a:pt x="3" y="16"/>
                    <a:pt x="3" y="2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25"/>
            <p:cNvSpPr/>
            <p:nvPr/>
          </p:nvSpPr>
          <p:spPr>
            <a:xfrm>
              <a:off x="8334720" y="952920"/>
              <a:ext cx="109080" cy="126720"/>
            </a:xfrm>
            <a:custGeom>
              <a:avLst/>
              <a:gdLst/>
              <a:ahLst/>
              <a:cxnLst/>
              <a:rect l="l" t="t" r="r" b="b"/>
              <a:pathLst>
                <a:path w="26" h="30">
                  <a:moveTo>
                    <a:pt x="22" y="29"/>
                  </a:moveTo>
                  <a:cubicBezTo>
                    <a:pt x="24" y="30"/>
                    <a:pt x="26" y="28"/>
                    <a:pt x="25" y="26"/>
                  </a:cubicBezTo>
                  <a:cubicBezTo>
                    <a:pt x="20" y="17"/>
                    <a:pt x="12" y="9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8" y="13"/>
                    <a:pt x="14" y="23"/>
                    <a:pt x="22" y="29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26"/>
            <p:cNvSpPr/>
            <p:nvPr/>
          </p:nvSpPr>
          <p:spPr>
            <a:xfrm>
              <a:off x="8185680" y="1305000"/>
              <a:ext cx="194400" cy="83880"/>
            </a:xfrm>
            <a:custGeom>
              <a:avLst/>
              <a:gdLst/>
              <a:ahLst/>
              <a:cxnLst/>
              <a:rect l="l" t="t" r="r" b="b"/>
              <a:pathLst>
                <a:path w="46" h="20">
                  <a:moveTo>
                    <a:pt x="44" y="16"/>
                  </a:moveTo>
                  <a:cubicBezTo>
                    <a:pt x="32" y="7"/>
                    <a:pt x="17" y="4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4" y="10"/>
                    <a:pt x="28" y="16"/>
                    <a:pt x="42" y="19"/>
                  </a:cubicBezTo>
                  <a:cubicBezTo>
                    <a:pt x="45" y="20"/>
                    <a:pt x="46" y="17"/>
                    <a:pt x="44" y="1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7"/>
            <p:cNvSpPr/>
            <p:nvPr/>
          </p:nvSpPr>
          <p:spPr>
            <a:xfrm>
              <a:off x="8266320" y="1576440"/>
              <a:ext cx="181800" cy="126360"/>
            </a:xfrm>
            <a:custGeom>
              <a:avLst/>
              <a:gdLst/>
              <a:ahLst/>
              <a:cxnLst/>
              <a:rect l="l" t="t" r="r" b="b"/>
              <a:pathLst>
                <a:path w="43" h="30">
                  <a:moveTo>
                    <a:pt x="41" y="0"/>
                  </a:moveTo>
                  <a:cubicBezTo>
                    <a:pt x="25" y="2"/>
                    <a:pt x="12" y="15"/>
                    <a:pt x="2" y="25"/>
                  </a:cubicBezTo>
                  <a:cubicBezTo>
                    <a:pt x="0" y="27"/>
                    <a:pt x="2" y="30"/>
                    <a:pt x="4" y="28"/>
                  </a:cubicBezTo>
                  <a:cubicBezTo>
                    <a:pt x="10" y="24"/>
                    <a:pt x="16" y="20"/>
                    <a:pt x="22" y="15"/>
                  </a:cubicBezTo>
                  <a:cubicBezTo>
                    <a:pt x="29" y="11"/>
                    <a:pt x="35" y="8"/>
                    <a:pt x="42" y="4"/>
                  </a:cubicBezTo>
                  <a:cubicBezTo>
                    <a:pt x="43" y="3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28"/>
            <p:cNvSpPr/>
            <p:nvPr/>
          </p:nvSpPr>
          <p:spPr>
            <a:xfrm>
              <a:off x="8511840" y="1814040"/>
              <a:ext cx="118800" cy="139320"/>
            </a:xfrm>
            <a:custGeom>
              <a:avLst/>
              <a:gdLst/>
              <a:ahLst/>
              <a:cxnLst/>
              <a:rect l="l" t="t" r="r" b="b"/>
              <a:pathLst>
                <a:path w="28" h="33">
                  <a:moveTo>
                    <a:pt x="24" y="1"/>
                  </a:moveTo>
                  <a:cubicBezTo>
                    <a:pt x="15" y="8"/>
                    <a:pt x="9" y="19"/>
                    <a:pt x="2" y="27"/>
                  </a:cubicBezTo>
                  <a:cubicBezTo>
                    <a:pt x="0" y="30"/>
                    <a:pt x="3" y="33"/>
                    <a:pt x="5" y="31"/>
                  </a:cubicBezTo>
                  <a:cubicBezTo>
                    <a:pt x="13" y="23"/>
                    <a:pt x="22" y="14"/>
                    <a:pt x="27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9"/>
            <p:cNvSpPr/>
            <p:nvPr/>
          </p:nvSpPr>
          <p:spPr>
            <a:xfrm>
              <a:off x="5063760" y="935640"/>
              <a:ext cx="292680" cy="32616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30"/>
            <p:cNvSpPr/>
            <p:nvPr/>
          </p:nvSpPr>
          <p:spPr>
            <a:xfrm>
              <a:off x="4413240" y="1203480"/>
              <a:ext cx="790920" cy="58788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31"/>
            <p:cNvSpPr/>
            <p:nvPr/>
          </p:nvSpPr>
          <p:spPr>
            <a:xfrm>
              <a:off x="4413240" y="1305000"/>
              <a:ext cx="756360" cy="48672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32"/>
            <p:cNvSpPr/>
            <p:nvPr/>
          </p:nvSpPr>
          <p:spPr>
            <a:xfrm>
              <a:off x="4403520" y="1109880"/>
              <a:ext cx="803880" cy="71964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33"/>
            <p:cNvSpPr/>
            <p:nvPr/>
          </p:nvSpPr>
          <p:spPr>
            <a:xfrm>
              <a:off x="5043240" y="923040"/>
              <a:ext cx="338400" cy="35640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34"/>
            <p:cNvSpPr/>
            <p:nvPr/>
          </p:nvSpPr>
          <p:spPr>
            <a:xfrm>
              <a:off x="9604080" y="2665080"/>
              <a:ext cx="519120" cy="597240"/>
            </a:xfrm>
            <a:custGeom>
              <a:avLst/>
              <a:gdLst/>
              <a:ahLst/>
              <a:cxnLst/>
              <a:rect l="l" t="t" r="r" b="b"/>
              <a:pathLst>
                <a:path w="123" h="141">
                  <a:moveTo>
                    <a:pt x="107" y="7"/>
                  </a:moveTo>
                  <a:cubicBezTo>
                    <a:pt x="82" y="0"/>
                    <a:pt x="71" y="35"/>
                    <a:pt x="58" y="5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7" y="46"/>
                    <a:pt x="42" y="36"/>
                    <a:pt x="38" y="27"/>
                  </a:cubicBezTo>
                  <a:cubicBezTo>
                    <a:pt x="37" y="23"/>
                    <a:pt x="35" y="18"/>
                    <a:pt x="32" y="15"/>
                  </a:cubicBezTo>
                  <a:cubicBezTo>
                    <a:pt x="22" y="9"/>
                    <a:pt x="15" y="10"/>
                    <a:pt x="11" y="19"/>
                  </a:cubicBezTo>
                  <a:cubicBezTo>
                    <a:pt x="9" y="25"/>
                    <a:pt x="9" y="32"/>
                    <a:pt x="10" y="38"/>
                  </a:cubicBezTo>
                  <a:cubicBezTo>
                    <a:pt x="14" y="50"/>
                    <a:pt x="21" y="61"/>
                    <a:pt x="27" y="72"/>
                  </a:cubicBezTo>
                  <a:cubicBezTo>
                    <a:pt x="28" y="73"/>
                    <a:pt x="29" y="75"/>
                    <a:pt x="30" y="77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0"/>
                    <a:pt x="23" y="94"/>
                    <a:pt x="20" y="98"/>
                  </a:cubicBezTo>
                  <a:cubicBezTo>
                    <a:pt x="17" y="103"/>
                    <a:pt x="0" y="136"/>
                    <a:pt x="15" y="136"/>
                  </a:cubicBezTo>
                  <a:cubicBezTo>
                    <a:pt x="26" y="136"/>
                    <a:pt x="37" y="127"/>
                    <a:pt x="43" y="119"/>
                  </a:cubicBezTo>
                  <a:cubicBezTo>
                    <a:pt x="48" y="111"/>
                    <a:pt x="53" y="104"/>
                    <a:pt x="58" y="9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8" y="108"/>
                    <a:pt x="70" y="116"/>
                    <a:pt x="76" y="122"/>
                  </a:cubicBezTo>
                  <a:cubicBezTo>
                    <a:pt x="84" y="131"/>
                    <a:pt x="99" y="141"/>
                    <a:pt x="105" y="124"/>
                  </a:cubicBezTo>
                  <a:cubicBezTo>
                    <a:pt x="111" y="103"/>
                    <a:pt x="97" y="91"/>
                    <a:pt x="88" y="76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1" y="45"/>
                    <a:pt x="123" y="11"/>
                    <a:pt x="107" y="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5"/>
            <p:cNvSpPr/>
            <p:nvPr/>
          </p:nvSpPr>
          <p:spPr>
            <a:xfrm>
              <a:off x="9604080" y="2761920"/>
              <a:ext cx="451080" cy="500760"/>
            </a:xfrm>
            <a:custGeom>
              <a:avLst/>
              <a:gdLst/>
              <a:ahLst/>
              <a:cxnLst/>
              <a:rect l="l" t="t" r="r" b="b"/>
              <a:pathLst>
                <a:path w="107" h="118">
                  <a:moveTo>
                    <a:pt x="95" y="96"/>
                  </a:moveTo>
                  <a:cubicBezTo>
                    <a:pt x="79" y="102"/>
                    <a:pt x="68" y="77"/>
                    <a:pt x="63" y="64"/>
                  </a:cubicBezTo>
                  <a:cubicBezTo>
                    <a:pt x="55" y="72"/>
                    <a:pt x="37" y="93"/>
                    <a:pt x="33" y="84"/>
                  </a:cubicBezTo>
                  <a:cubicBezTo>
                    <a:pt x="28" y="73"/>
                    <a:pt x="35" y="60"/>
                    <a:pt x="42" y="52"/>
                  </a:cubicBezTo>
                  <a:cubicBezTo>
                    <a:pt x="25" y="39"/>
                    <a:pt x="13" y="21"/>
                    <a:pt x="10" y="0"/>
                  </a:cubicBezTo>
                  <a:cubicBezTo>
                    <a:pt x="9" y="5"/>
                    <a:pt x="9" y="10"/>
                    <a:pt x="10" y="15"/>
                  </a:cubicBezTo>
                  <a:cubicBezTo>
                    <a:pt x="14" y="27"/>
                    <a:pt x="21" y="38"/>
                    <a:pt x="27" y="49"/>
                  </a:cubicBezTo>
                  <a:cubicBezTo>
                    <a:pt x="28" y="50"/>
                    <a:pt x="29" y="52"/>
                    <a:pt x="30" y="54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7"/>
                    <a:pt x="23" y="71"/>
                    <a:pt x="20" y="75"/>
                  </a:cubicBezTo>
                  <a:cubicBezTo>
                    <a:pt x="17" y="80"/>
                    <a:pt x="0" y="113"/>
                    <a:pt x="15" y="113"/>
                  </a:cubicBezTo>
                  <a:cubicBezTo>
                    <a:pt x="26" y="113"/>
                    <a:pt x="37" y="104"/>
                    <a:pt x="43" y="96"/>
                  </a:cubicBezTo>
                  <a:cubicBezTo>
                    <a:pt x="48" y="88"/>
                    <a:pt x="53" y="81"/>
                    <a:pt x="58" y="7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8" y="85"/>
                    <a:pt x="70" y="93"/>
                    <a:pt x="76" y="99"/>
                  </a:cubicBezTo>
                  <a:cubicBezTo>
                    <a:pt x="84" y="108"/>
                    <a:pt x="99" y="118"/>
                    <a:pt x="105" y="101"/>
                  </a:cubicBezTo>
                  <a:cubicBezTo>
                    <a:pt x="107" y="94"/>
                    <a:pt x="107" y="88"/>
                    <a:pt x="105" y="83"/>
                  </a:cubicBezTo>
                  <a:cubicBezTo>
                    <a:pt x="104" y="89"/>
                    <a:pt x="101" y="94"/>
                    <a:pt x="95" y="9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36"/>
            <p:cNvSpPr/>
            <p:nvPr/>
          </p:nvSpPr>
          <p:spPr>
            <a:xfrm>
              <a:off x="10249920" y="2835000"/>
              <a:ext cx="153360" cy="101160"/>
            </a:xfrm>
            <a:custGeom>
              <a:avLst/>
              <a:gdLst/>
              <a:ahLst/>
              <a:cxnLst/>
              <a:rect l="l" t="t" r="r" b="b"/>
              <a:pathLst>
                <a:path w="36" h="24">
                  <a:moveTo>
                    <a:pt x="21" y="3"/>
                  </a:moveTo>
                  <a:cubicBezTo>
                    <a:pt x="14" y="4"/>
                    <a:pt x="8" y="6"/>
                    <a:pt x="1" y="8"/>
                  </a:cubicBezTo>
                  <a:cubicBezTo>
                    <a:pt x="0" y="12"/>
                    <a:pt x="0" y="16"/>
                    <a:pt x="2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13" y="20"/>
                    <a:pt x="25" y="16"/>
                    <a:pt x="36" y="14"/>
                  </a:cubicBezTo>
                  <a:cubicBezTo>
                    <a:pt x="36" y="13"/>
                    <a:pt x="36" y="11"/>
                    <a:pt x="35" y="9"/>
                  </a:cubicBezTo>
                  <a:cubicBezTo>
                    <a:pt x="35" y="6"/>
                    <a:pt x="33" y="3"/>
                    <a:pt x="32" y="0"/>
                  </a:cubicBezTo>
                  <a:cubicBezTo>
                    <a:pt x="28" y="1"/>
                    <a:pt x="24" y="2"/>
                    <a:pt x="21" y="3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37"/>
            <p:cNvSpPr/>
            <p:nvPr/>
          </p:nvSpPr>
          <p:spPr>
            <a:xfrm>
              <a:off x="10538280" y="2685600"/>
              <a:ext cx="287640" cy="326520"/>
            </a:xfrm>
            <a:custGeom>
              <a:avLst/>
              <a:gdLst/>
              <a:ahLst/>
              <a:cxnLst/>
              <a:rect l="l" t="t" r="r" b="b"/>
              <a:pathLst>
                <a:path w="68" h="77">
                  <a:moveTo>
                    <a:pt x="56" y="2"/>
                  </a:moveTo>
                  <a:cubicBezTo>
                    <a:pt x="47" y="0"/>
                    <a:pt x="42" y="7"/>
                    <a:pt x="37" y="1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2"/>
                    <a:pt x="27" y="10"/>
                    <a:pt x="25" y="8"/>
                  </a:cubicBezTo>
                  <a:cubicBezTo>
                    <a:pt x="18" y="0"/>
                    <a:pt x="9" y="4"/>
                    <a:pt x="5" y="13"/>
                  </a:cubicBezTo>
                  <a:cubicBezTo>
                    <a:pt x="3" y="21"/>
                    <a:pt x="10" y="28"/>
                    <a:pt x="17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2" y="50"/>
                    <a:pt x="0" y="68"/>
                    <a:pt x="12" y="72"/>
                  </a:cubicBezTo>
                  <a:cubicBezTo>
                    <a:pt x="26" y="76"/>
                    <a:pt x="30" y="66"/>
                    <a:pt x="35" y="57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9" y="64"/>
                    <a:pt x="61" y="77"/>
                    <a:pt x="65" y="63"/>
                  </a:cubicBezTo>
                  <a:cubicBezTo>
                    <a:pt x="68" y="52"/>
                    <a:pt x="61" y="46"/>
                    <a:pt x="54" y="3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7" y="28"/>
                    <a:pt x="61" y="25"/>
                    <a:pt x="64" y="20"/>
                  </a:cubicBezTo>
                  <a:cubicBezTo>
                    <a:pt x="66" y="18"/>
                    <a:pt x="68" y="14"/>
                    <a:pt x="67" y="11"/>
                  </a:cubicBezTo>
                  <a:cubicBezTo>
                    <a:pt x="66" y="6"/>
                    <a:pt x="60" y="4"/>
                    <a:pt x="56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38"/>
            <p:cNvSpPr/>
            <p:nvPr/>
          </p:nvSpPr>
          <p:spPr>
            <a:xfrm>
              <a:off x="10538280" y="2746080"/>
              <a:ext cx="278280" cy="266040"/>
            </a:xfrm>
            <a:custGeom>
              <a:avLst/>
              <a:gdLst/>
              <a:ahLst/>
              <a:cxnLst/>
              <a:rect l="l" t="t" r="r" b="b"/>
              <a:pathLst>
                <a:path w="66" h="63">
                  <a:moveTo>
                    <a:pt x="62" y="43"/>
                  </a:moveTo>
                  <a:cubicBezTo>
                    <a:pt x="57" y="43"/>
                    <a:pt x="54" y="43"/>
                    <a:pt x="50" y="41"/>
                  </a:cubicBezTo>
                  <a:cubicBezTo>
                    <a:pt x="46" y="40"/>
                    <a:pt x="39" y="32"/>
                    <a:pt x="37" y="34"/>
                  </a:cubicBezTo>
                  <a:cubicBezTo>
                    <a:pt x="32" y="38"/>
                    <a:pt x="27" y="42"/>
                    <a:pt x="22" y="36"/>
                  </a:cubicBezTo>
                  <a:cubicBezTo>
                    <a:pt x="18" y="31"/>
                    <a:pt x="24" y="21"/>
                    <a:pt x="27" y="15"/>
                  </a:cubicBezTo>
                  <a:cubicBezTo>
                    <a:pt x="19" y="12"/>
                    <a:pt x="10" y="9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7"/>
                    <a:pt x="10" y="14"/>
                    <a:pt x="17" y="20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2" y="36"/>
                    <a:pt x="0" y="54"/>
                    <a:pt x="12" y="58"/>
                  </a:cubicBezTo>
                  <a:cubicBezTo>
                    <a:pt x="26" y="62"/>
                    <a:pt x="30" y="52"/>
                    <a:pt x="35" y="4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9" y="50"/>
                    <a:pt x="61" y="63"/>
                    <a:pt x="65" y="49"/>
                  </a:cubicBezTo>
                  <a:cubicBezTo>
                    <a:pt x="66" y="46"/>
                    <a:pt x="66" y="44"/>
                    <a:pt x="66" y="42"/>
                  </a:cubicBezTo>
                  <a:cubicBezTo>
                    <a:pt x="65" y="42"/>
                    <a:pt x="63" y="43"/>
                    <a:pt x="62" y="43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39"/>
            <p:cNvSpPr/>
            <p:nvPr/>
          </p:nvSpPr>
          <p:spPr>
            <a:xfrm>
              <a:off x="10120320" y="2490840"/>
              <a:ext cx="210240" cy="245520"/>
            </a:xfrm>
            <a:custGeom>
              <a:avLst/>
              <a:gdLst/>
              <a:ahLst/>
              <a:cxnLst/>
              <a:rect l="l" t="t" r="r" b="b"/>
              <a:pathLst>
                <a:path w="50" h="58">
                  <a:moveTo>
                    <a:pt x="9" y="50"/>
                  </a:moveTo>
                  <a:cubicBezTo>
                    <a:pt x="8" y="56"/>
                    <a:pt x="25" y="58"/>
                    <a:pt x="28" y="58"/>
                  </a:cubicBezTo>
                  <a:cubicBezTo>
                    <a:pt x="35" y="58"/>
                    <a:pt x="41" y="57"/>
                    <a:pt x="47" y="57"/>
                  </a:cubicBezTo>
                  <a:cubicBezTo>
                    <a:pt x="47" y="52"/>
                    <a:pt x="49" y="46"/>
                    <a:pt x="50" y="41"/>
                  </a:cubicBezTo>
                  <a:cubicBezTo>
                    <a:pt x="46" y="42"/>
                    <a:pt x="43" y="42"/>
                    <a:pt x="40" y="43"/>
                  </a:cubicBezTo>
                  <a:cubicBezTo>
                    <a:pt x="36" y="44"/>
                    <a:pt x="31" y="46"/>
                    <a:pt x="27" y="47"/>
                  </a:cubicBezTo>
                  <a:cubicBezTo>
                    <a:pt x="24" y="47"/>
                    <a:pt x="22" y="44"/>
                    <a:pt x="25" y="42"/>
                  </a:cubicBezTo>
                  <a:cubicBezTo>
                    <a:pt x="26" y="41"/>
                    <a:pt x="27" y="40"/>
                    <a:pt x="29" y="39"/>
                  </a:cubicBezTo>
                  <a:cubicBezTo>
                    <a:pt x="34" y="35"/>
                    <a:pt x="38" y="30"/>
                    <a:pt x="40" y="23"/>
                  </a:cubicBezTo>
                  <a:cubicBezTo>
                    <a:pt x="41" y="19"/>
                    <a:pt x="42" y="14"/>
                    <a:pt x="41" y="10"/>
                  </a:cubicBezTo>
                  <a:cubicBezTo>
                    <a:pt x="39" y="4"/>
                    <a:pt x="31" y="1"/>
                    <a:pt x="25" y="1"/>
                  </a:cubicBezTo>
                  <a:cubicBezTo>
                    <a:pt x="18" y="0"/>
                    <a:pt x="10" y="2"/>
                    <a:pt x="5" y="7"/>
                  </a:cubicBezTo>
                  <a:cubicBezTo>
                    <a:pt x="0" y="12"/>
                    <a:pt x="1" y="16"/>
                    <a:pt x="3" y="22"/>
                  </a:cubicBezTo>
                  <a:cubicBezTo>
                    <a:pt x="6" y="17"/>
                    <a:pt x="10" y="12"/>
                    <a:pt x="16" y="12"/>
                  </a:cubicBezTo>
                  <a:cubicBezTo>
                    <a:pt x="23" y="12"/>
                    <a:pt x="24" y="18"/>
                    <a:pt x="23" y="24"/>
                  </a:cubicBezTo>
                  <a:cubicBezTo>
                    <a:pt x="22" y="30"/>
                    <a:pt x="20" y="35"/>
                    <a:pt x="17" y="39"/>
                  </a:cubicBezTo>
                  <a:cubicBezTo>
                    <a:pt x="14" y="42"/>
                    <a:pt x="10" y="46"/>
                    <a:pt x="9" y="5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40"/>
            <p:cNvSpPr/>
            <p:nvPr/>
          </p:nvSpPr>
          <p:spPr>
            <a:xfrm>
              <a:off x="10153440" y="2665080"/>
              <a:ext cx="177120" cy="70920"/>
            </a:xfrm>
            <a:custGeom>
              <a:avLst/>
              <a:gdLst/>
              <a:ahLst/>
              <a:cxnLst/>
              <a:rect l="l" t="t" r="r" b="b"/>
              <a:pathLst>
                <a:path w="42" h="17">
                  <a:moveTo>
                    <a:pt x="11" y="6"/>
                  </a:moveTo>
                  <a:cubicBezTo>
                    <a:pt x="9" y="5"/>
                    <a:pt x="7" y="3"/>
                    <a:pt x="6" y="1"/>
                  </a:cubicBezTo>
                  <a:cubicBezTo>
                    <a:pt x="4" y="3"/>
                    <a:pt x="2" y="6"/>
                    <a:pt x="1" y="9"/>
                  </a:cubicBezTo>
                  <a:cubicBezTo>
                    <a:pt x="0" y="15"/>
                    <a:pt x="17" y="17"/>
                    <a:pt x="20" y="17"/>
                  </a:cubicBezTo>
                  <a:cubicBezTo>
                    <a:pt x="27" y="17"/>
                    <a:pt x="33" y="16"/>
                    <a:pt x="39" y="16"/>
                  </a:cubicBezTo>
                  <a:cubicBezTo>
                    <a:pt x="39" y="11"/>
                    <a:pt x="41" y="5"/>
                    <a:pt x="42" y="0"/>
                  </a:cubicBezTo>
                  <a:cubicBezTo>
                    <a:pt x="32" y="6"/>
                    <a:pt x="21" y="11"/>
                    <a:pt x="11" y="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41"/>
            <p:cNvSpPr/>
            <p:nvPr/>
          </p:nvSpPr>
          <p:spPr>
            <a:xfrm>
              <a:off x="10246680" y="2999520"/>
              <a:ext cx="151920" cy="98280"/>
            </a:xfrm>
            <a:custGeom>
              <a:avLst/>
              <a:gdLst/>
              <a:ahLst/>
              <a:cxnLst/>
              <a:rect l="l" t="t" r="r" b="b"/>
              <a:pathLst>
                <a:path w="36" h="23">
                  <a:moveTo>
                    <a:pt x="21" y="2"/>
                  </a:moveTo>
                  <a:cubicBezTo>
                    <a:pt x="14" y="4"/>
                    <a:pt x="7" y="6"/>
                    <a:pt x="1" y="7"/>
                  </a:cubicBezTo>
                  <a:cubicBezTo>
                    <a:pt x="0" y="11"/>
                    <a:pt x="0" y="16"/>
                    <a:pt x="1" y="20"/>
                  </a:cubicBezTo>
                  <a:cubicBezTo>
                    <a:pt x="2" y="21"/>
                    <a:pt x="2" y="22"/>
                    <a:pt x="3" y="23"/>
                  </a:cubicBezTo>
                  <a:cubicBezTo>
                    <a:pt x="13" y="19"/>
                    <a:pt x="24" y="16"/>
                    <a:pt x="36" y="14"/>
                  </a:cubicBezTo>
                  <a:cubicBezTo>
                    <a:pt x="36" y="12"/>
                    <a:pt x="36" y="11"/>
                    <a:pt x="35" y="9"/>
                  </a:cubicBezTo>
                  <a:cubicBezTo>
                    <a:pt x="35" y="6"/>
                    <a:pt x="33" y="3"/>
                    <a:pt x="32" y="0"/>
                  </a:cubicBezTo>
                  <a:cubicBezTo>
                    <a:pt x="28" y="1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42"/>
            <p:cNvSpPr/>
            <p:nvPr/>
          </p:nvSpPr>
          <p:spPr>
            <a:xfrm>
              <a:off x="10932480" y="2602080"/>
              <a:ext cx="286200" cy="326160"/>
            </a:xfrm>
            <a:custGeom>
              <a:avLst/>
              <a:gdLst/>
              <a:ahLst/>
              <a:cxnLst/>
              <a:rect l="l" t="t" r="r" b="b"/>
              <a:pathLst>
                <a:path w="68" h="77">
                  <a:moveTo>
                    <a:pt x="55" y="3"/>
                  </a:moveTo>
                  <a:cubicBezTo>
                    <a:pt x="47" y="1"/>
                    <a:pt x="42" y="7"/>
                    <a:pt x="37" y="1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3"/>
                    <a:pt x="27" y="10"/>
                    <a:pt x="25" y="8"/>
                  </a:cubicBezTo>
                  <a:cubicBezTo>
                    <a:pt x="17" y="0"/>
                    <a:pt x="8" y="5"/>
                    <a:pt x="5" y="14"/>
                  </a:cubicBezTo>
                  <a:cubicBezTo>
                    <a:pt x="2" y="22"/>
                    <a:pt x="10" y="28"/>
                    <a:pt x="17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1" y="50"/>
                    <a:pt x="0" y="69"/>
                    <a:pt x="12" y="72"/>
                  </a:cubicBezTo>
                  <a:cubicBezTo>
                    <a:pt x="25" y="76"/>
                    <a:pt x="30" y="67"/>
                    <a:pt x="35" y="5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9" y="65"/>
                    <a:pt x="61" y="77"/>
                    <a:pt x="65" y="63"/>
                  </a:cubicBezTo>
                  <a:cubicBezTo>
                    <a:pt x="68" y="52"/>
                    <a:pt x="60" y="46"/>
                    <a:pt x="53" y="40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6" y="29"/>
                    <a:pt x="60" y="25"/>
                    <a:pt x="63" y="21"/>
                  </a:cubicBezTo>
                  <a:cubicBezTo>
                    <a:pt x="65" y="18"/>
                    <a:pt x="68" y="15"/>
                    <a:pt x="67" y="11"/>
                  </a:cubicBezTo>
                  <a:cubicBezTo>
                    <a:pt x="66" y="6"/>
                    <a:pt x="60" y="4"/>
                    <a:pt x="55" y="3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43"/>
            <p:cNvSpPr/>
            <p:nvPr/>
          </p:nvSpPr>
          <p:spPr>
            <a:xfrm>
              <a:off x="10932480" y="2639880"/>
              <a:ext cx="278280" cy="288360"/>
            </a:xfrm>
            <a:custGeom>
              <a:avLst/>
              <a:gdLst/>
              <a:ahLst/>
              <a:cxnLst/>
              <a:rect l="l" t="t" r="r" b="b"/>
              <a:pathLst>
                <a:path w="66" h="68">
                  <a:moveTo>
                    <a:pt x="56" y="43"/>
                  </a:moveTo>
                  <a:cubicBezTo>
                    <a:pt x="53" y="43"/>
                    <a:pt x="49" y="42"/>
                    <a:pt x="46" y="40"/>
                  </a:cubicBezTo>
                  <a:cubicBezTo>
                    <a:pt x="40" y="36"/>
                    <a:pt x="42" y="37"/>
                    <a:pt x="37" y="41"/>
                  </a:cubicBezTo>
                  <a:cubicBezTo>
                    <a:pt x="33" y="43"/>
                    <a:pt x="27" y="44"/>
                    <a:pt x="25" y="39"/>
                  </a:cubicBezTo>
                  <a:cubicBezTo>
                    <a:pt x="24" y="33"/>
                    <a:pt x="26" y="28"/>
                    <a:pt x="29" y="24"/>
                  </a:cubicBezTo>
                  <a:cubicBezTo>
                    <a:pt x="21" y="21"/>
                    <a:pt x="13" y="17"/>
                    <a:pt x="9" y="7"/>
                  </a:cubicBezTo>
                  <a:cubicBezTo>
                    <a:pt x="9" y="5"/>
                    <a:pt x="8" y="2"/>
                    <a:pt x="8" y="0"/>
                  </a:cubicBezTo>
                  <a:cubicBezTo>
                    <a:pt x="6" y="1"/>
                    <a:pt x="6" y="3"/>
                    <a:pt x="5" y="5"/>
                  </a:cubicBezTo>
                  <a:cubicBezTo>
                    <a:pt x="2" y="13"/>
                    <a:pt x="10" y="19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1" y="41"/>
                    <a:pt x="0" y="60"/>
                    <a:pt x="12" y="63"/>
                  </a:cubicBezTo>
                  <a:cubicBezTo>
                    <a:pt x="25" y="67"/>
                    <a:pt x="30" y="58"/>
                    <a:pt x="35" y="48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9" y="56"/>
                    <a:pt x="61" y="68"/>
                    <a:pt x="65" y="54"/>
                  </a:cubicBezTo>
                  <a:cubicBezTo>
                    <a:pt x="66" y="49"/>
                    <a:pt x="65" y="45"/>
                    <a:pt x="64" y="42"/>
                  </a:cubicBezTo>
                  <a:cubicBezTo>
                    <a:pt x="62" y="43"/>
                    <a:pt x="59" y="44"/>
                    <a:pt x="56" y="43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4"/>
            <p:cNvSpPr/>
            <p:nvPr/>
          </p:nvSpPr>
          <p:spPr>
            <a:xfrm>
              <a:off x="10864080" y="2812680"/>
              <a:ext cx="42480" cy="42480"/>
            </a:xfrm>
            <a:custGeom>
              <a:avLst/>
              <a:gdLst/>
              <a:ahLst/>
              <a:cxnLst/>
              <a:rect l="l" t="t" r="r" b="b"/>
              <a:pathLst>
                <a:path w="10" h="10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9"/>
                    <a:pt x="2" y="10"/>
                    <a:pt x="5" y="9"/>
                  </a:cubicBezTo>
                  <a:cubicBezTo>
                    <a:pt x="7" y="8"/>
                    <a:pt x="9" y="6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7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5"/>
            <p:cNvSpPr/>
            <p:nvPr/>
          </p:nvSpPr>
          <p:spPr>
            <a:xfrm>
              <a:off x="9599400" y="2639880"/>
              <a:ext cx="558720" cy="668880"/>
            </a:xfrm>
            <a:custGeom>
              <a:avLst/>
              <a:gdLst/>
              <a:ahLst/>
              <a:cxnLst/>
              <a:rect l="l" t="t" r="r" b="b"/>
              <a:pathLst>
                <a:path w="132" h="158">
                  <a:moveTo>
                    <a:pt x="113" y="8"/>
                  </a:moveTo>
                  <a:cubicBezTo>
                    <a:pt x="100" y="0"/>
                    <a:pt x="86" y="9"/>
                    <a:pt x="79" y="19"/>
                  </a:cubicBezTo>
                  <a:cubicBezTo>
                    <a:pt x="70" y="29"/>
                    <a:pt x="62" y="42"/>
                    <a:pt x="56" y="54"/>
                  </a:cubicBezTo>
                  <a:cubicBezTo>
                    <a:pt x="54" y="49"/>
                    <a:pt x="51" y="44"/>
                    <a:pt x="49" y="40"/>
                  </a:cubicBezTo>
                  <a:cubicBezTo>
                    <a:pt x="45" y="32"/>
                    <a:pt x="43" y="24"/>
                    <a:pt x="38" y="17"/>
                  </a:cubicBezTo>
                  <a:cubicBezTo>
                    <a:pt x="29" y="7"/>
                    <a:pt x="14" y="10"/>
                    <a:pt x="7" y="20"/>
                  </a:cubicBezTo>
                  <a:cubicBezTo>
                    <a:pt x="0" y="31"/>
                    <a:pt x="5" y="47"/>
                    <a:pt x="10" y="58"/>
                  </a:cubicBezTo>
                  <a:cubicBezTo>
                    <a:pt x="14" y="67"/>
                    <a:pt x="19" y="75"/>
                    <a:pt x="25" y="84"/>
                  </a:cubicBezTo>
                  <a:cubicBezTo>
                    <a:pt x="25" y="85"/>
                    <a:pt x="26" y="86"/>
                    <a:pt x="27" y="87"/>
                  </a:cubicBezTo>
                  <a:cubicBezTo>
                    <a:pt x="19" y="95"/>
                    <a:pt x="13" y="104"/>
                    <a:pt x="8" y="113"/>
                  </a:cubicBezTo>
                  <a:cubicBezTo>
                    <a:pt x="4" y="121"/>
                    <a:pt x="0" y="141"/>
                    <a:pt x="10" y="147"/>
                  </a:cubicBezTo>
                  <a:cubicBezTo>
                    <a:pt x="28" y="158"/>
                    <a:pt x="48" y="133"/>
                    <a:pt x="62" y="111"/>
                  </a:cubicBezTo>
                  <a:cubicBezTo>
                    <a:pt x="66" y="121"/>
                    <a:pt x="70" y="130"/>
                    <a:pt x="78" y="138"/>
                  </a:cubicBezTo>
                  <a:cubicBezTo>
                    <a:pt x="85" y="145"/>
                    <a:pt x="96" y="149"/>
                    <a:pt x="104" y="143"/>
                  </a:cubicBezTo>
                  <a:cubicBezTo>
                    <a:pt x="115" y="136"/>
                    <a:pt x="116" y="119"/>
                    <a:pt x="113" y="108"/>
                  </a:cubicBezTo>
                  <a:cubicBezTo>
                    <a:pt x="109" y="97"/>
                    <a:pt x="101" y="86"/>
                    <a:pt x="93" y="76"/>
                  </a:cubicBezTo>
                  <a:cubicBezTo>
                    <a:pt x="108" y="56"/>
                    <a:pt x="132" y="21"/>
                    <a:pt x="113" y="8"/>
                  </a:cubicBezTo>
                  <a:close/>
                  <a:moveTo>
                    <a:pt x="89" y="82"/>
                  </a:moveTo>
                  <a:cubicBezTo>
                    <a:pt x="98" y="97"/>
                    <a:pt x="112" y="109"/>
                    <a:pt x="106" y="130"/>
                  </a:cubicBezTo>
                  <a:cubicBezTo>
                    <a:pt x="100" y="147"/>
                    <a:pt x="85" y="137"/>
                    <a:pt x="77" y="128"/>
                  </a:cubicBezTo>
                  <a:cubicBezTo>
                    <a:pt x="71" y="122"/>
                    <a:pt x="69" y="114"/>
                    <a:pt x="66" y="106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10"/>
                    <a:pt x="49" y="117"/>
                    <a:pt x="44" y="125"/>
                  </a:cubicBezTo>
                  <a:cubicBezTo>
                    <a:pt x="38" y="133"/>
                    <a:pt x="27" y="142"/>
                    <a:pt x="16" y="142"/>
                  </a:cubicBezTo>
                  <a:cubicBezTo>
                    <a:pt x="1" y="142"/>
                    <a:pt x="18" y="109"/>
                    <a:pt x="21" y="104"/>
                  </a:cubicBezTo>
                  <a:cubicBezTo>
                    <a:pt x="24" y="100"/>
                    <a:pt x="27" y="96"/>
                    <a:pt x="30" y="9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0" y="81"/>
                    <a:pt x="29" y="79"/>
                    <a:pt x="28" y="78"/>
                  </a:cubicBezTo>
                  <a:cubicBezTo>
                    <a:pt x="22" y="67"/>
                    <a:pt x="15" y="56"/>
                    <a:pt x="11" y="44"/>
                  </a:cubicBezTo>
                  <a:cubicBezTo>
                    <a:pt x="10" y="38"/>
                    <a:pt x="10" y="31"/>
                    <a:pt x="12" y="25"/>
                  </a:cubicBezTo>
                  <a:cubicBezTo>
                    <a:pt x="16" y="16"/>
                    <a:pt x="23" y="15"/>
                    <a:pt x="33" y="21"/>
                  </a:cubicBezTo>
                  <a:cubicBezTo>
                    <a:pt x="36" y="24"/>
                    <a:pt x="38" y="29"/>
                    <a:pt x="39" y="33"/>
                  </a:cubicBezTo>
                  <a:cubicBezTo>
                    <a:pt x="43" y="42"/>
                    <a:pt x="48" y="52"/>
                    <a:pt x="53" y="61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2" y="41"/>
                    <a:pt x="83" y="6"/>
                    <a:pt x="108" y="13"/>
                  </a:cubicBezTo>
                  <a:cubicBezTo>
                    <a:pt x="124" y="17"/>
                    <a:pt x="102" y="51"/>
                    <a:pt x="89" y="71"/>
                  </a:cubicBezTo>
                  <a:cubicBezTo>
                    <a:pt x="86" y="77"/>
                    <a:pt x="86" y="77"/>
                    <a:pt x="86" y="77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46"/>
            <p:cNvSpPr/>
            <p:nvPr/>
          </p:nvSpPr>
          <p:spPr>
            <a:xfrm>
              <a:off x="10224720" y="2804760"/>
              <a:ext cx="199080" cy="161640"/>
            </a:xfrm>
            <a:custGeom>
              <a:avLst/>
              <a:gdLst/>
              <a:ahLst/>
              <a:cxnLst/>
              <a:rect l="l" t="t" r="r" b="b"/>
              <a:pathLst>
                <a:path w="47" h="38">
                  <a:moveTo>
                    <a:pt x="44" y="6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6" y="3"/>
                    <a:pt x="17" y="5"/>
                    <a:pt x="9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2"/>
                    <a:pt x="1" y="28"/>
                    <a:pt x="3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8" y="35"/>
                    <a:pt x="23" y="33"/>
                    <a:pt x="29" y="32"/>
                  </a:cubicBezTo>
                  <a:cubicBezTo>
                    <a:pt x="32" y="31"/>
                    <a:pt x="35" y="30"/>
                    <a:pt x="39" y="3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5"/>
                    <a:pt x="46" y="10"/>
                    <a:pt x="44" y="6"/>
                  </a:cubicBezTo>
                  <a:close/>
                  <a:moveTo>
                    <a:pt x="42" y="21"/>
                  </a:moveTo>
                  <a:cubicBezTo>
                    <a:pt x="31" y="23"/>
                    <a:pt x="19" y="27"/>
                    <a:pt x="9" y="31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6" y="23"/>
                    <a:pt x="6" y="19"/>
                    <a:pt x="7" y="15"/>
                  </a:cubicBezTo>
                  <a:cubicBezTo>
                    <a:pt x="14" y="13"/>
                    <a:pt x="20" y="11"/>
                    <a:pt x="27" y="10"/>
                  </a:cubicBezTo>
                  <a:cubicBezTo>
                    <a:pt x="30" y="9"/>
                    <a:pt x="34" y="8"/>
                    <a:pt x="38" y="7"/>
                  </a:cubicBezTo>
                  <a:cubicBezTo>
                    <a:pt x="39" y="10"/>
                    <a:pt x="41" y="13"/>
                    <a:pt x="41" y="16"/>
                  </a:cubicBezTo>
                  <a:cubicBezTo>
                    <a:pt x="42" y="18"/>
                    <a:pt x="42" y="20"/>
                    <a:pt x="42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47"/>
            <p:cNvSpPr/>
            <p:nvPr/>
          </p:nvSpPr>
          <p:spPr>
            <a:xfrm>
              <a:off x="10221480" y="2969640"/>
              <a:ext cx="197640" cy="161280"/>
            </a:xfrm>
            <a:custGeom>
              <a:avLst/>
              <a:gdLst/>
              <a:ahLst/>
              <a:cxnLst/>
              <a:rect l="l" t="t" r="r" b="b"/>
              <a:pathLst>
                <a:path w="47" h="38">
                  <a:moveTo>
                    <a:pt x="44" y="5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6" y="2"/>
                    <a:pt x="17" y="5"/>
                    <a:pt x="9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1"/>
                    <a:pt x="1" y="27"/>
                    <a:pt x="3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7" y="34"/>
                    <a:pt x="23" y="33"/>
                    <a:pt x="29" y="31"/>
                  </a:cubicBezTo>
                  <a:cubicBezTo>
                    <a:pt x="32" y="30"/>
                    <a:pt x="35" y="30"/>
                    <a:pt x="39" y="2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4"/>
                    <a:pt x="46" y="10"/>
                    <a:pt x="44" y="5"/>
                  </a:cubicBezTo>
                  <a:close/>
                  <a:moveTo>
                    <a:pt x="42" y="21"/>
                  </a:moveTo>
                  <a:cubicBezTo>
                    <a:pt x="30" y="23"/>
                    <a:pt x="19" y="26"/>
                    <a:pt x="9" y="30"/>
                  </a:cubicBezTo>
                  <a:cubicBezTo>
                    <a:pt x="8" y="29"/>
                    <a:pt x="8" y="28"/>
                    <a:pt x="7" y="27"/>
                  </a:cubicBezTo>
                  <a:cubicBezTo>
                    <a:pt x="6" y="23"/>
                    <a:pt x="6" y="18"/>
                    <a:pt x="7" y="14"/>
                  </a:cubicBezTo>
                  <a:cubicBezTo>
                    <a:pt x="13" y="13"/>
                    <a:pt x="20" y="11"/>
                    <a:pt x="27" y="9"/>
                  </a:cubicBezTo>
                  <a:cubicBezTo>
                    <a:pt x="30" y="8"/>
                    <a:pt x="34" y="8"/>
                    <a:pt x="38" y="7"/>
                  </a:cubicBezTo>
                  <a:cubicBezTo>
                    <a:pt x="39" y="10"/>
                    <a:pt x="41" y="13"/>
                    <a:pt x="41" y="16"/>
                  </a:cubicBezTo>
                  <a:cubicBezTo>
                    <a:pt x="42" y="18"/>
                    <a:pt x="42" y="19"/>
                    <a:pt x="42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48"/>
            <p:cNvSpPr/>
            <p:nvPr/>
          </p:nvSpPr>
          <p:spPr>
            <a:xfrm>
              <a:off x="10094760" y="2462400"/>
              <a:ext cx="265680" cy="303840"/>
            </a:xfrm>
            <a:custGeom>
              <a:avLst/>
              <a:gdLst/>
              <a:ahLst/>
              <a:cxnLst/>
              <a:rect l="l" t="t" r="r" b="b"/>
              <a:pathLst>
                <a:path w="63" h="72">
                  <a:moveTo>
                    <a:pt x="59" y="41"/>
                  </a:moveTo>
                  <a:cubicBezTo>
                    <a:pt x="56" y="41"/>
                    <a:pt x="52" y="42"/>
                    <a:pt x="48" y="43"/>
                  </a:cubicBezTo>
                  <a:cubicBezTo>
                    <a:pt x="52" y="35"/>
                    <a:pt x="55" y="25"/>
                    <a:pt x="53" y="18"/>
                  </a:cubicBezTo>
                  <a:cubicBezTo>
                    <a:pt x="52" y="8"/>
                    <a:pt x="42" y="3"/>
                    <a:pt x="33" y="2"/>
                  </a:cubicBezTo>
                  <a:cubicBezTo>
                    <a:pt x="24" y="0"/>
                    <a:pt x="13" y="3"/>
                    <a:pt x="6" y="10"/>
                  </a:cubicBezTo>
                  <a:cubicBezTo>
                    <a:pt x="0" y="16"/>
                    <a:pt x="0" y="28"/>
                    <a:pt x="6" y="34"/>
                  </a:cubicBezTo>
                  <a:cubicBezTo>
                    <a:pt x="6" y="35"/>
                    <a:pt x="7" y="36"/>
                    <a:pt x="8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0"/>
                    <a:pt x="15" y="27"/>
                    <a:pt x="20" y="25"/>
                  </a:cubicBezTo>
                  <a:cubicBezTo>
                    <a:pt x="28" y="21"/>
                    <a:pt x="22" y="36"/>
                    <a:pt x="21" y="38"/>
                  </a:cubicBezTo>
                  <a:cubicBezTo>
                    <a:pt x="17" y="44"/>
                    <a:pt x="11" y="49"/>
                    <a:pt x="10" y="56"/>
                  </a:cubicBezTo>
                  <a:cubicBezTo>
                    <a:pt x="9" y="62"/>
                    <a:pt x="13" y="65"/>
                    <a:pt x="18" y="67"/>
                  </a:cubicBezTo>
                  <a:cubicBezTo>
                    <a:pt x="30" y="72"/>
                    <a:pt x="42" y="70"/>
                    <a:pt x="55" y="69"/>
                  </a:cubicBezTo>
                  <a:cubicBezTo>
                    <a:pt x="57" y="69"/>
                    <a:pt x="58" y="67"/>
                    <a:pt x="58" y="66"/>
                  </a:cubicBezTo>
                  <a:cubicBezTo>
                    <a:pt x="61" y="60"/>
                    <a:pt x="62" y="51"/>
                    <a:pt x="63" y="44"/>
                  </a:cubicBezTo>
                  <a:cubicBezTo>
                    <a:pt x="63" y="42"/>
                    <a:pt x="61" y="40"/>
                    <a:pt x="59" y="41"/>
                  </a:cubicBezTo>
                  <a:close/>
                  <a:moveTo>
                    <a:pt x="53" y="64"/>
                  </a:moveTo>
                  <a:cubicBezTo>
                    <a:pt x="47" y="64"/>
                    <a:pt x="41" y="65"/>
                    <a:pt x="34" y="65"/>
                  </a:cubicBezTo>
                  <a:cubicBezTo>
                    <a:pt x="31" y="65"/>
                    <a:pt x="14" y="63"/>
                    <a:pt x="15" y="57"/>
                  </a:cubicBezTo>
                  <a:cubicBezTo>
                    <a:pt x="16" y="53"/>
                    <a:pt x="20" y="49"/>
                    <a:pt x="23" y="46"/>
                  </a:cubicBezTo>
                  <a:cubicBezTo>
                    <a:pt x="26" y="42"/>
                    <a:pt x="28" y="37"/>
                    <a:pt x="29" y="31"/>
                  </a:cubicBezTo>
                  <a:cubicBezTo>
                    <a:pt x="30" y="25"/>
                    <a:pt x="29" y="19"/>
                    <a:pt x="22" y="19"/>
                  </a:cubicBezTo>
                  <a:cubicBezTo>
                    <a:pt x="16" y="19"/>
                    <a:pt x="12" y="24"/>
                    <a:pt x="9" y="29"/>
                  </a:cubicBezTo>
                  <a:cubicBezTo>
                    <a:pt x="7" y="23"/>
                    <a:pt x="6" y="19"/>
                    <a:pt x="11" y="14"/>
                  </a:cubicBezTo>
                  <a:cubicBezTo>
                    <a:pt x="16" y="9"/>
                    <a:pt x="24" y="7"/>
                    <a:pt x="31" y="8"/>
                  </a:cubicBezTo>
                  <a:cubicBezTo>
                    <a:pt x="37" y="8"/>
                    <a:pt x="45" y="11"/>
                    <a:pt x="47" y="17"/>
                  </a:cubicBezTo>
                  <a:cubicBezTo>
                    <a:pt x="48" y="21"/>
                    <a:pt x="47" y="26"/>
                    <a:pt x="46" y="30"/>
                  </a:cubicBezTo>
                  <a:cubicBezTo>
                    <a:pt x="44" y="37"/>
                    <a:pt x="40" y="42"/>
                    <a:pt x="35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28" y="51"/>
                    <a:pt x="30" y="54"/>
                    <a:pt x="33" y="54"/>
                  </a:cubicBezTo>
                  <a:cubicBezTo>
                    <a:pt x="37" y="53"/>
                    <a:pt x="42" y="51"/>
                    <a:pt x="46" y="50"/>
                  </a:cubicBezTo>
                  <a:cubicBezTo>
                    <a:pt x="49" y="49"/>
                    <a:pt x="52" y="49"/>
                    <a:pt x="56" y="48"/>
                  </a:cubicBezTo>
                  <a:cubicBezTo>
                    <a:pt x="55" y="53"/>
                    <a:pt x="53" y="59"/>
                    <a:pt x="53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49"/>
            <p:cNvSpPr/>
            <p:nvPr/>
          </p:nvSpPr>
          <p:spPr>
            <a:xfrm>
              <a:off x="10512720" y="2652840"/>
              <a:ext cx="369000" cy="389880"/>
            </a:xfrm>
            <a:custGeom>
              <a:avLst/>
              <a:gdLst/>
              <a:ahLst/>
              <a:cxnLst/>
              <a:rect l="l" t="t" r="r" b="b"/>
              <a:pathLst>
                <a:path w="87" h="92">
                  <a:moveTo>
                    <a:pt x="72" y="8"/>
                  </a:moveTo>
                  <a:cubicBezTo>
                    <a:pt x="58" y="0"/>
                    <a:pt x="48" y="7"/>
                    <a:pt x="40" y="18"/>
                  </a:cubicBezTo>
                  <a:cubicBezTo>
                    <a:pt x="31" y="8"/>
                    <a:pt x="22" y="0"/>
                    <a:pt x="10" y="13"/>
                  </a:cubicBezTo>
                  <a:cubicBezTo>
                    <a:pt x="0" y="26"/>
                    <a:pt x="10" y="36"/>
                    <a:pt x="21" y="44"/>
                  </a:cubicBezTo>
                  <a:cubicBezTo>
                    <a:pt x="12" y="55"/>
                    <a:pt x="1" y="76"/>
                    <a:pt x="13" y="83"/>
                  </a:cubicBezTo>
                  <a:cubicBezTo>
                    <a:pt x="28" y="92"/>
                    <a:pt x="38" y="81"/>
                    <a:pt x="45" y="69"/>
                  </a:cubicBezTo>
                  <a:cubicBezTo>
                    <a:pt x="53" y="78"/>
                    <a:pt x="65" y="89"/>
                    <a:pt x="74" y="77"/>
                  </a:cubicBezTo>
                  <a:cubicBezTo>
                    <a:pt x="80" y="71"/>
                    <a:pt x="79" y="60"/>
                    <a:pt x="74" y="54"/>
                  </a:cubicBezTo>
                  <a:cubicBezTo>
                    <a:pt x="72" y="50"/>
                    <a:pt x="68" y="47"/>
                    <a:pt x="64" y="44"/>
                  </a:cubicBezTo>
                  <a:cubicBezTo>
                    <a:pt x="76" y="34"/>
                    <a:pt x="87" y="18"/>
                    <a:pt x="72" y="8"/>
                  </a:cubicBezTo>
                  <a:close/>
                  <a:moveTo>
                    <a:pt x="70" y="28"/>
                  </a:moveTo>
                  <a:cubicBezTo>
                    <a:pt x="67" y="33"/>
                    <a:pt x="63" y="36"/>
                    <a:pt x="59" y="4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7" y="54"/>
                    <a:pt x="74" y="60"/>
                    <a:pt x="71" y="71"/>
                  </a:cubicBezTo>
                  <a:cubicBezTo>
                    <a:pt x="67" y="85"/>
                    <a:pt x="55" y="72"/>
                    <a:pt x="47" y="6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74"/>
                    <a:pt x="32" y="84"/>
                    <a:pt x="18" y="80"/>
                  </a:cubicBezTo>
                  <a:cubicBezTo>
                    <a:pt x="6" y="76"/>
                    <a:pt x="18" y="58"/>
                    <a:pt x="25" y="4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6" y="36"/>
                    <a:pt x="9" y="29"/>
                    <a:pt x="11" y="21"/>
                  </a:cubicBezTo>
                  <a:cubicBezTo>
                    <a:pt x="15" y="12"/>
                    <a:pt x="24" y="8"/>
                    <a:pt x="31" y="16"/>
                  </a:cubicBezTo>
                  <a:cubicBezTo>
                    <a:pt x="33" y="18"/>
                    <a:pt x="35" y="20"/>
                    <a:pt x="37" y="22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15"/>
                    <a:pt x="53" y="8"/>
                    <a:pt x="62" y="10"/>
                  </a:cubicBezTo>
                  <a:cubicBezTo>
                    <a:pt x="66" y="12"/>
                    <a:pt x="72" y="14"/>
                    <a:pt x="73" y="19"/>
                  </a:cubicBezTo>
                  <a:cubicBezTo>
                    <a:pt x="74" y="22"/>
                    <a:pt x="72" y="26"/>
                    <a:pt x="7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50"/>
            <p:cNvSpPr/>
            <p:nvPr/>
          </p:nvSpPr>
          <p:spPr>
            <a:xfrm>
              <a:off x="10906920" y="2567160"/>
              <a:ext cx="367200" cy="389520"/>
            </a:xfrm>
            <a:custGeom>
              <a:avLst/>
              <a:gdLst/>
              <a:ahLst/>
              <a:cxnLst/>
              <a:rect l="l" t="t" r="r" b="b"/>
              <a:pathLst>
                <a:path w="87" h="92">
                  <a:moveTo>
                    <a:pt x="71" y="9"/>
                  </a:moveTo>
                  <a:cubicBezTo>
                    <a:pt x="58" y="1"/>
                    <a:pt x="47" y="8"/>
                    <a:pt x="40" y="18"/>
                  </a:cubicBezTo>
                  <a:cubicBezTo>
                    <a:pt x="31" y="9"/>
                    <a:pt x="21" y="0"/>
                    <a:pt x="10" y="14"/>
                  </a:cubicBezTo>
                  <a:cubicBezTo>
                    <a:pt x="0" y="26"/>
                    <a:pt x="10" y="37"/>
                    <a:pt x="20" y="45"/>
                  </a:cubicBezTo>
                  <a:cubicBezTo>
                    <a:pt x="12" y="56"/>
                    <a:pt x="1" y="76"/>
                    <a:pt x="13" y="83"/>
                  </a:cubicBezTo>
                  <a:cubicBezTo>
                    <a:pt x="28" y="92"/>
                    <a:pt x="37" y="82"/>
                    <a:pt x="44" y="69"/>
                  </a:cubicBezTo>
                  <a:cubicBezTo>
                    <a:pt x="53" y="79"/>
                    <a:pt x="64" y="90"/>
                    <a:pt x="74" y="78"/>
                  </a:cubicBezTo>
                  <a:cubicBezTo>
                    <a:pt x="79" y="71"/>
                    <a:pt x="78" y="61"/>
                    <a:pt x="74" y="54"/>
                  </a:cubicBezTo>
                  <a:cubicBezTo>
                    <a:pt x="71" y="50"/>
                    <a:pt x="67" y="47"/>
                    <a:pt x="64" y="44"/>
                  </a:cubicBezTo>
                  <a:cubicBezTo>
                    <a:pt x="75" y="34"/>
                    <a:pt x="87" y="18"/>
                    <a:pt x="71" y="9"/>
                  </a:cubicBezTo>
                  <a:close/>
                  <a:moveTo>
                    <a:pt x="69" y="29"/>
                  </a:moveTo>
                  <a:cubicBezTo>
                    <a:pt x="66" y="33"/>
                    <a:pt x="62" y="37"/>
                    <a:pt x="58" y="41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54"/>
                    <a:pt x="74" y="60"/>
                    <a:pt x="71" y="71"/>
                  </a:cubicBezTo>
                  <a:cubicBezTo>
                    <a:pt x="67" y="85"/>
                    <a:pt x="55" y="73"/>
                    <a:pt x="47" y="64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75"/>
                    <a:pt x="31" y="84"/>
                    <a:pt x="18" y="80"/>
                  </a:cubicBezTo>
                  <a:cubicBezTo>
                    <a:pt x="6" y="77"/>
                    <a:pt x="17" y="58"/>
                    <a:pt x="25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6" y="36"/>
                    <a:pt x="8" y="30"/>
                    <a:pt x="11" y="22"/>
                  </a:cubicBezTo>
                  <a:cubicBezTo>
                    <a:pt x="14" y="13"/>
                    <a:pt x="23" y="8"/>
                    <a:pt x="31" y="16"/>
                  </a:cubicBezTo>
                  <a:cubicBezTo>
                    <a:pt x="33" y="18"/>
                    <a:pt x="35" y="21"/>
                    <a:pt x="37" y="2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15"/>
                    <a:pt x="53" y="9"/>
                    <a:pt x="61" y="11"/>
                  </a:cubicBezTo>
                  <a:cubicBezTo>
                    <a:pt x="66" y="12"/>
                    <a:pt x="72" y="14"/>
                    <a:pt x="73" y="19"/>
                  </a:cubicBezTo>
                  <a:cubicBezTo>
                    <a:pt x="74" y="23"/>
                    <a:pt x="71" y="26"/>
                    <a:pt x="69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51"/>
            <p:cNvSpPr/>
            <p:nvPr/>
          </p:nvSpPr>
          <p:spPr>
            <a:xfrm>
              <a:off x="10847160" y="2787480"/>
              <a:ext cx="80640" cy="90000"/>
            </a:xfrm>
            <a:custGeom>
              <a:avLst/>
              <a:gdLst/>
              <a:ahLst/>
              <a:cxnLst/>
              <a:rect l="l" t="t" r="r" b="b"/>
              <a:pathLst>
                <a:path w="19" h="21">
                  <a:moveTo>
                    <a:pt x="8" y="3"/>
                  </a:moveTo>
                  <a:cubicBezTo>
                    <a:pt x="6" y="3"/>
                    <a:pt x="5" y="4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6"/>
                    <a:pt x="1" y="18"/>
                    <a:pt x="4" y="20"/>
                  </a:cubicBezTo>
                  <a:cubicBezTo>
                    <a:pt x="6" y="21"/>
                    <a:pt x="8" y="21"/>
                    <a:pt x="11" y="20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2" y="0"/>
                    <a:pt x="8" y="3"/>
                  </a:cubicBezTo>
                  <a:close/>
                  <a:moveTo>
                    <a:pt x="14" y="10"/>
                  </a:moveTo>
                  <a:cubicBezTo>
                    <a:pt x="13" y="12"/>
                    <a:pt x="11" y="14"/>
                    <a:pt x="9" y="15"/>
                  </a:cubicBezTo>
                  <a:cubicBezTo>
                    <a:pt x="6" y="16"/>
                    <a:pt x="4" y="15"/>
                    <a:pt x="5" y="12"/>
                  </a:cubicBezTo>
                  <a:cubicBezTo>
                    <a:pt x="5" y="9"/>
                    <a:pt x="7" y="8"/>
                    <a:pt x="9" y="7"/>
                  </a:cubicBezTo>
                  <a:cubicBezTo>
                    <a:pt x="10" y="7"/>
                    <a:pt x="11" y="6"/>
                    <a:pt x="13" y="7"/>
                  </a:cubicBezTo>
                  <a:cubicBezTo>
                    <a:pt x="14" y="8"/>
                    <a:pt x="14" y="9"/>
                    <a:pt x="14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52"/>
            <p:cNvSpPr/>
            <p:nvPr/>
          </p:nvSpPr>
          <p:spPr>
            <a:xfrm>
              <a:off x="11514960" y="4546800"/>
              <a:ext cx="105840" cy="75960"/>
            </a:xfrm>
            <a:custGeom>
              <a:avLst/>
              <a:gdLst/>
              <a:ahLst/>
              <a:cxnLst/>
              <a:rect l="l" t="t" r="r" b="b"/>
              <a:pathLst>
                <a:path w="25" h="18">
                  <a:moveTo>
                    <a:pt x="22" y="0"/>
                  </a:move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2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2" y="12"/>
                    <a:pt x="2" y="13"/>
                  </a:cubicBezTo>
                  <a:cubicBezTo>
                    <a:pt x="3" y="15"/>
                    <a:pt x="4" y="17"/>
                    <a:pt x="4" y="18"/>
                  </a:cubicBezTo>
                  <a:cubicBezTo>
                    <a:pt x="7" y="16"/>
                    <a:pt x="11" y="15"/>
                    <a:pt x="14" y="14"/>
                  </a:cubicBezTo>
                  <a:cubicBezTo>
                    <a:pt x="17" y="12"/>
                    <a:pt x="21" y="9"/>
                    <a:pt x="25" y="7"/>
                  </a:cubicBezTo>
                  <a:cubicBezTo>
                    <a:pt x="24" y="6"/>
                    <a:pt x="23" y="4"/>
                    <a:pt x="23" y="2"/>
                  </a:cubicBezTo>
                  <a:cubicBezTo>
                    <a:pt x="22" y="1"/>
                    <a:pt x="22" y="1"/>
                    <a:pt x="22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53"/>
            <p:cNvSpPr/>
            <p:nvPr/>
          </p:nvSpPr>
          <p:spPr>
            <a:xfrm>
              <a:off x="11385000" y="420804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0"/>
                    <a:pt x="18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16"/>
                    <a:pt x="10" y="15"/>
                    <a:pt x="13" y="14"/>
                  </a:cubicBezTo>
                  <a:cubicBezTo>
                    <a:pt x="17" y="12"/>
                    <a:pt x="20" y="9"/>
                    <a:pt x="24" y="7"/>
                  </a:cubicBezTo>
                  <a:cubicBezTo>
                    <a:pt x="23" y="5"/>
                    <a:pt x="23" y="3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54"/>
            <p:cNvSpPr/>
            <p:nvPr/>
          </p:nvSpPr>
          <p:spPr>
            <a:xfrm>
              <a:off x="11312280" y="450900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4" y="7"/>
                  </a:moveTo>
                  <a:cubicBezTo>
                    <a:pt x="24" y="5"/>
                    <a:pt x="23" y="4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16"/>
                    <a:pt x="11" y="15"/>
                    <a:pt x="13" y="14"/>
                  </a:cubicBezTo>
                  <a:cubicBezTo>
                    <a:pt x="17" y="12"/>
                    <a:pt x="21" y="9"/>
                    <a:pt x="24" y="7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55"/>
            <p:cNvSpPr/>
            <p:nvPr/>
          </p:nvSpPr>
          <p:spPr>
            <a:xfrm>
              <a:off x="11350440" y="461844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1"/>
                    <a:pt x="18" y="1"/>
                    <a:pt x="17" y="2"/>
                  </a:cubicBezTo>
                  <a:cubicBezTo>
                    <a:pt x="14" y="4"/>
                    <a:pt x="11" y="5"/>
                    <a:pt x="8" y="6"/>
                  </a:cubicBezTo>
                  <a:cubicBezTo>
                    <a:pt x="5" y="7"/>
                    <a:pt x="2" y="9"/>
                    <a:pt x="0" y="9"/>
                  </a:cubicBezTo>
                  <a:cubicBezTo>
                    <a:pt x="0" y="11"/>
                    <a:pt x="1" y="12"/>
                    <a:pt x="1" y="14"/>
                  </a:cubicBezTo>
                  <a:cubicBezTo>
                    <a:pt x="2" y="15"/>
                    <a:pt x="3" y="17"/>
                    <a:pt x="3" y="18"/>
                  </a:cubicBezTo>
                  <a:cubicBezTo>
                    <a:pt x="6" y="16"/>
                    <a:pt x="10" y="15"/>
                    <a:pt x="13" y="14"/>
                  </a:cubicBezTo>
                  <a:cubicBezTo>
                    <a:pt x="16" y="12"/>
                    <a:pt x="20" y="9"/>
                    <a:pt x="24" y="7"/>
                  </a:cubicBezTo>
                  <a:cubicBezTo>
                    <a:pt x="23" y="6"/>
                    <a:pt x="22" y="4"/>
                    <a:pt x="22" y="2"/>
                  </a:cubicBezTo>
                  <a:cubicBezTo>
                    <a:pt x="21" y="1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56"/>
            <p:cNvSpPr/>
            <p:nvPr/>
          </p:nvSpPr>
          <p:spPr>
            <a:xfrm>
              <a:off x="11481840" y="443628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4" y="7"/>
                  </a:moveTo>
                  <a:cubicBezTo>
                    <a:pt x="23" y="5"/>
                    <a:pt x="23" y="4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2" y="15"/>
                    <a:pt x="3" y="16"/>
                    <a:pt x="4" y="18"/>
                  </a:cubicBezTo>
                  <a:cubicBezTo>
                    <a:pt x="7" y="16"/>
                    <a:pt x="10" y="15"/>
                    <a:pt x="13" y="14"/>
                  </a:cubicBezTo>
                  <a:cubicBezTo>
                    <a:pt x="17" y="12"/>
                    <a:pt x="20" y="9"/>
                    <a:pt x="24" y="7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57"/>
            <p:cNvSpPr/>
            <p:nvPr/>
          </p:nvSpPr>
          <p:spPr>
            <a:xfrm>
              <a:off x="11544840" y="4139640"/>
              <a:ext cx="10152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4" y="18"/>
                  </a:moveTo>
                  <a:cubicBezTo>
                    <a:pt x="7" y="16"/>
                    <a:pt x="10" y="15"/>
                    <a:pt x="13" y="13"/>
                  </a:cubicBezTo>
                  <a:cubicBezTo>
                    <a:pt x="17" y="12"/>
                    <a:pt x="20" y="9"/>
                    <a:pt x="24" y="7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4" y="3"/>
                    <a:pt x="11" y="4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2" y="14"/>
                    <a:pt x="3" y="16"/>
                    <a:pt x="4" y="1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58"/>
            <p:cNvSpPr/>
            <p:nvPr/>
          </p:nvSpPr>
          <p:spPr>
            <a:xfrm>
              <a:off x="11426400" y="4334400"/>
              <a:ext cx="10116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17" y="1"/>
                  </a:moveTo>
                  <a:cubicBezTo>
                    <a:pt x="14" y="3"/>
                    <a:pt x="11" y="4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2" y="12"/>
                    <a:pt x="2" y="13"/>
                  </a:cubicBezTo>
                  <a:cubicBezTo>
                    <a:pt x="3" y="14"/>
                    <a:pt x="4" y="16"/>
                    <a:pt x="4" y="18"/>
                  </a:cubicBezTo>
                  <a:cubicBezTo>
                    <a:pt x="7" y="16"/>
                    <a:pt x="11" y="15"/>
                    <a:pt x="13" y="13"/>
                  </a:cubicBezTo>
                  <a:cubicBezTo>
                    <a:pt x="17" y="12"/>
                    <a:pt x="21" y="9"/>
                    <a:pt x="24" y="7"/>
                  </a:cubicBezTo>
                  <a:cubicBezTo>
                    <a:pt x="24" y="5"/>
                    <a:pt x="23" y="3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0" y="0"/>
                    <a:pt x="19" y="1"/>
                    <a:pt x="17" y="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59"/>
            <p:cNvSpPr/>
            <p:nvPr/>
          </p:nvSpPr>
          <p:spPr>
            <a:xfrm>
              <a:off x="11215800" y="4278960"/>
              <a:ext cx="101160" cy="774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2" y="2"/>
                  </a:moveTo>
                  <a:cubicBezTo>
                    <a:pt x="22" y="1"/>
                    <a:pt x="22" y="0"/>
                    <a:pt x="22" y="0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7" y="16"/>
                    <a:pt x="11" y="15"/>
                    <a:pt x="13" y="14"/>
                  </a:cubicBezTo>
                  <a:cubicBezTo>
                    <a:pt x="17" y="12"/>
                    <a:pt x="21" y="9"/>
                    <a:pt x="24" y="7"/>
                  </a:cubicBezTo>
                  <a:cubicBezTo>
                    <a:pt x="24" y="5"/>
                    <a:pt x="23" y="3"/>
                    <a:pt x="22" y="2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60"/>
            <p:cNvSpPr/>
            <p:nvPr/>
          </p:nvSpPr>
          <p:spPr>
            <a:xfrm>
              <a:off x="10831320" y="3876480"/>
              <a:ext cx="455760" cy="962280"/>
            </a:xfrm>
            <a:custGeom>
              <a:avLst/>
              <a:gdLst/>
              <a:ahLst/>
              <a:cxnLst/>
              <a:rect l="l" t="t" r="r" b="b"/>
              <a:pathLst>
                <a:path w="108" h="227">
                  <a:moveTo>
                    <a:pt x="68" y="131"/>
                  </a:moveTo>
                  <a:cubicBezTo>
                    <a:pt x="59" y="106"/>
                    <a:pt x="49" y="82"/>
                    <a:pt x="38" y="59"/>
                  </a:cubicBezTo>
                  <a:cubicBezTo>
                    <a:pt x="28" y="39"/>
                    <a:pt x="16" y="20"/>
                    <a:pt x="7" y="0"/>
                  </a:cubicBezTo>
                  <a:cubicBezTo>
                    <a:pt x="3" y="12"/>
                    <a:pt x="1" y="24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9" y="70"/>
                    <a:pt x="37" y="101"/>
                    <a:pt x="53" y="134"/>
                  </a:cubicBezTo>
                  <a:cubicBezTo>
                    <a:pt x="63" y="154"/>
                    <a:pt x="73" y="174"/>
                    <a:pt x="81" y="194"/>
                  </a:cubicBezTo>
                  <a:cubicBezTo>
                    <a:pt x="84" y="203"/>
                    <a:pt x="88" y="212"/>
                    <a:pt x="92" y="220"/>
                  </a:cubicBezTo>
                  <a:cubicBezTo>
                    <a:pt x="97" y="223"/>
                    <a:pt x="102" y="226"/>
                    <a:pt x="108" y="227"/>
                  </a:cubicBezTo>
                  <a:cubicBezTo>
                    <a:pt x="101" y="218"/>
                    <a:pt x="99" y="206"/>
                    <a:pt x="94" y="195"/>
                  </a:cubicBezTo>
                  <a:cubicBezTo>
                    <a:pt x="85" y="174"/>
                    <a:pt x="77" y="152"/>
                    <a:pt x="68" y="13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61"/>
            <p:cNvSpPr/>
            <p:nvPr/>
          </p:nvSpPr>
          <p:spPr>
            <a:xfrm>
              <a:off x="11256840" y="4407480"/>
              <a:ext cx="105840" cy="75960"/>
            </a:xfrm>
            <a:custGeom>
              <a:avLst/>
              <a:gdLst/>
              <a:ahLst/>
              <a:cxnLst/>
              <a:rect l="l" t="t" r="r" b="b"/>
              <a:pathLst>
                <a:path w="25" h="18">
                  <a:moveTo>
                    <a:pt x="23" y="1"/>
                  </a:moveTo>
                  <a:cubicBezTo>
                    <a:pt x="22" y="1"/>
                    <a:pt x="22" y="0"/>
                    <a:pt x="22" y="0"/>
                  </a:cubicBezTo>
                  <a:cubicBezTo>
                    <a:pt x="20" y="0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2" y="12"/>
                    <a:pt x="2" y="13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7" y="16"/>
                    <a:pt x="11" y="15"/>
                    <a:pt x="14" y="14"/>
                  </a:cubicBezTo>
                  <a:cubicBezTo>
                    <a:pt x="17" y="12"/>
                    <a:pt x="21" y="9"/>
                    <a:pt x="25" y="7"/>
                  </a:cubicBezTo>
                  <a:cubicBezTo>
                    <a:pt x="24" y="5"/>
                    <a:pt x="23" y="3"/>
                    <a:pt x="23" y="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2"/>
            <p:cNvSpPr/>
            <p:nvPr/>
          </p:nvSpPr>
          <p:spPr>
            <a:xfrm>
              <a:off x="10877040" y="3605400"/>
              <a:ext cx="981360" cy="1242720"/>
            </a:xfrm>
            <a:custGeom>
              <a:avLst/>
              <a:gdLst/>
              <a:ahLst/>
              <a:cxnLst/>
              <a:rect l="l" t="t" r="r" b="b"/>
              <a:pathLst>
                <a:path w="232" h="293">
                  <a:moveTo>
                    <a:pt x="128" y="2"/>
                  </a:moveTo>
                  <a:cubicBezTo>
                    <a:pt x="108" y="4"/>
                    <a:pt x="88" y="10"/>
                    <a:pt x="69" y="18"/>
                  </a:cubicBezTo>
                  <a:cubicBezTo>
                    <a:pt x="52" y="26"/>
                    <a:pt x="35" y="35"/>
                    <a:pt x="20" y="45"/>
                  </a:cubicBezTo>
                  <a:cubicBezTo>
                    <a:pt x="13" y="50"/>
                    <a:pt x="6" y="56"/>
                    <a:pt x="0" y="61"/>
                  </a:cubicBezTo>
                  <a:cubicBezTo>
                    <a:pt x="26" y="92"/>
                    <a:pt x="42" y="136"/>
                    <a:pt x="57" y="173"/>
                  </a:cubicBezTo>
                  <a:cubicBezTo>
                    <a:pt x="65" y="194"/>
                    <a:pt x="73" y="216"/>
                    <a:pt x="81" y="237"/>
                  </a:cubicBezTo>
                  <a:cubicBezTo>
                    <a:pt x="89" y="256"/>
                    <a:pt x="94" y="278"/>
                    <a:pt x="107" y="293"/>
                  </a:cubicBezTo>
                  <a:cubicBezTo>
                    <a:pt x="116" y="291"/>
                    <a:pt x="125" y="289"/>
                    <a:pt x="134" y="286"/>
                  </a:cubicBezTo>
                  <a:cubicBezTo>
                    <a:pt x="148" y="281"/>
                    <a:pt x="163" y="275"/>
                    <a:pt x="177" y="268"/>
                  </a:cubicBezTo>
                  <a:cubicBezTo>
                    <a:pt x="196" y="259"/>
                    <a:pt x="215" y="249"/>
                    <a:pt x="232" y="237"/>
                  </a:cubicBezTo>
                  <a:cubicBezTo>
                    <a:pt x="231" y="218"/>
                    <a:pt x="230" y="199"/>
                    <a:pt x="227" y="180"/>
                  </a:cubicBezTo>
                  <a:cubicBezTo>
                    <a:pt x="223" y="155"/>
                    <a:pt x="218" y="130"/>
                    <a:pt x="210" y="106"/>
                  </a:cubicBezTo>
                  <a:cubicBezTo>
                    <a:pt x="197" y="69"/>
                    <a:pt x="178" y="34"/>
                    <a:pt x="155" y="2"/>
                  </a:cubicBezTo>
                  <a:cubicBezTo>
                    <a:pt x="146" y="1"/>
                    <a:pt x="137" y="0"/>
                    <a:pt x="128" y="2"/>
                  </a:cubicBezTo>
                  <a:close/>
                  <a:moveTo>
                    <a:pt x="82" y="182"/>
                  </a:moveTo>
                  <a:cubicBezTo>
                    <a:pt x="82" y="182"/>
                    <a:pt x="81" y="182"/>
                    <a:pt x="81" y="181"/>
                  </a:cubicBezTo>
                  <a:cubicBezTo>
                    <a:pt x="78" y="180"/>
                    <a:pt x="75" y="169"/>
                    <a:pt x="76" y="166"/>
                  </a:cubicBezTo>
                  <a:cubicBezTo>
                    <a:pt x="76" y="166"/>
                    <a:pt x="76" y="165"/>
                    <a:pt x="76" y="165"/>
                  </a:cubicBezTo>
                  <a:cubicBezTo>
                    <a:pt x="77" y="163"/>
                    <a:pt x="79" y="163"/>
                    <a:pt x="81" y="162"/>
                  </a:cubicBezTo>
                  <a:cubicBezTo>
                    <a:pt x="84" y="160"/>
                    <a:pt x="87" y="159"/>
                    <a:pt x="89" y="157"/>
                  </a:cubicBezTo>
                  <a:cubicBezTo>
                    <a:pt x="94" y="155"/>
                    <a:pt x="99" y="152"/>
                    <a:pt x="103" y="153"/>
                  </a:cubicBezTo>
                  <a:cubicBezTo>
                    <a:pt x="104" y="153"/>
                    <a:pt x="104" y="153"/>
                    <a:pt x="105" y="154"/>
                  </a:cubicBezTo>
                  <a:cubicBezTo>
                    <a:pt x="106" y="155"/>
                    <a:pt x="107" y="157"/>
                    <a:pt x="108" y="158"/>
                  </a:cubicBezTo>
                  <a:cubicBezTo>
                    <a:pt x="109" y="161"/>
                    <a:pt x="111" y="163"/>
                    <a:pt x="111" y="166"/>
                  </a:cubicBezTo>
                  <a:cubicBezTo>
                    <a:pt x="111" y="167"/>
                    <a:pt x="111" y="167"/>
                    <a:pt x="110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8" y="173"/>
                    <a:pt x="101" y="176"/>
                    <a:pt x="97" y="178"/>
                  </a:cubicBezTo>
                  <a:cubicBezTo>
                    <a:pt x="92" y="180"/>
                    <a:pt x="86" y="184"/>
                    <a:pt x="82" y="182"/>
                  </a:cubicBezTo>
                  <a:close/>
                  <a:moveTo>
                    <a:pt x="92" y="212"/>
                  </a:moveTo>
                  <a:cubicBezTo>
                    <a:pt x="92" y="212"/>
                    <a:pt x="92" y="211"/>
                    <a:pt x="91" y="211"/>
                  </a:cubicBezTo>
                  <a:cubicBezTo>
                    <a:pt x="88" y="209"/>
                    <a:pt x="85" y="198"/>
                    <a:pt x="86" y="196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87" y="193"/>
                    <a:pt x="89" y="192"/>
                    <a:pt x="91" y="191"/>
                  </a:cubicBezTo>
                  <a:cubicBezTo>
                    <a:pt x="94" y="190"/>
                    <a:pt x="97" y="189"/>
                    <a:pt x="100" y="187"/>
                  </a:cubicBezTo>
                  <a:cubicBezTo>
                    <a:pt x="104" y="185"/>
                    <a:pt x="109" y="182"/>
                    <a:pt x="114" y="182"/>
                  </a:cubicBezTo>
                  <a:cubicBezTo>
                    <a:pt x="114" y="183"/>
                    <a:pt x="115" y="183"/>
                    <a:pt x="115" y="183"/>
                  </a:cubicBezTo>
                  <a:cubicBezTo>
                    <a:pt x="116" y="184"/>
                    <a:pt x="118" y="186"/>
                    <a:pt x="118" y="188"/>
                  </a:cubicBezTo>
                  <a:cubicBezTo>
                    <a:pt x="120" y="191"/>
                    <a:pt x="121" y="193"/>
                    <a:pt x="121" y="196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0" y="198"/>
                  </a:cubicBezTo>
                  <a:cubicBezTo>
                    <a:pt x="118" y="203"/>
                    <a:pt x="111" y="206"/>
                    <a:pt x="107" y="208"/>
                  </a:cubicBezTo>
                  <a:cubicBezTo>
                    <a:pt x="103" y="210"/>
                    <a:pt x="97" y="213"/>
                    <a:pt x="92" y="212"/>
                  </a:cubicBezTo>
                  <a:close/>
                  <a:moveTo>
                    <a:pt x="153" y="165"/>
                  </a:moveTo>
                  <a:cubicBezTo>
                    <a:pt x="154" y="165"/>
                    <a:pt x="154" y="166"/>
                    <a:pt x="155" y="166"/>
                  </a:cubicBezTo>
                  <a:cubicBezTo>
                    <a:pt x="156" y="167"/>
                    <a:pt x="157" y="169"/>
                    <a:pt x="158" y="171"/>
                  </a:cubicBezTo>
                  <a:cubicBezTo>
                    <a:pt x="159" y="173"/>
                    <a:pt x="161" y="176"/>
                    <a:pt x="161" y="179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58" y="186"/>
                    <a:pt x="151" y="189"/>
                    <a:pt x="147" y="191"/>
                  </a:cubicBezTo>
                  <a:cubicBezTo>
                    <a:pt x="143" y="193"/>
                    <a:pt x="136" y="196"/>
                    <a:pt x="132" y="195"/>
                  </a:cubicBezTo>
                  <a:cubicBezTo>
                    <a:pt x="132" y="194"/>
                    <a:pt x="131" y="194"/>
                    <a:pt x="131" y="194"/>
                  </a:cubicBezTo>
                  <a:cubicBezTo>
                    <a:pt x="128" y="192"/>
                    <a:pt x="125" y="181"/>
                    <a:pt x="126" y="179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7" y="176"/>
                    <a:pt x="129" y="175"/>
                    <a:pt x="131" y="174"/>
                  </a:cubicBezTo>
                  <a:cubicBezTo>
                    <a:pt x="134" y="173"/>
                    <a:pt x="137" y="171"/>
                    <a:pt x="140" y="170"/>
                  </a:cubicBezTo>
                  <a:cubicBezTo>
                    <a:pt x="144" y="168"/>
                    <a:pt x="149" y="165"/>
                    <a:pt x="153" y="165"/>
                  </a:cubicBezTo>
                  <a:close/>
                  <a:moveTo>
                    <a:pt x="153" y="133"/>
                  </a:moveTo>
                  <a:cubicBezTo>
                    <a:pt x="153" y="132"/>
                    <a:pt x="153" y="132"/>
                    <a:pt x="154" y="132"/>
                  </a:cubicBezTo>
                  <a:cubicBezTo>
                    <a:pt x="155" y="130"/>
                    <a:pt x="157" y="129"/>
                    <a:pt x="159" y="128"/>
                  </a:cubicBezTo>
                  <a:cubicBezTo>
                    <a:pt x="161" y="127"/>
                    <a:pt x="164" y="126"/>
                    <a:pt x="167" y="124"/>
                  </a:cubicBezTo>
                  <a:cubicBezTo>
                    <a:pt x="171" y="122"/>
                    <a:pt x="176" y="119"/>
                    <a:pt x="181" y="119"/>
                  </a:cubicBezTo>
                  <a:cubicBezTo>
                    <a:pt x="182" y="119"/>
                    <a:pt x="182" y="120"/>
                    <a:pt x="182" y="120"/>
                  </a:cubicBezTo>
                  <a:cubicBezTo>
                    <a:pt x="184" y="121"/>
                    <a:pt x="185" y="123"/>
                    <a:pt x="186" y="125"/>
                  </a:cubicBezTo>
                  <a:cubicBezTo>
                    <a:pt x="187" y="128"/>
                    <a:pt x="188" y="130"/>
                    <a:pt x="188" y="133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6" y="140"/>
                    <a:pt x="179" y="143"/>
                    <a:pt x="174" y="145"/>
                  </a:cubicBezTo>
                  <a:cubicBezTo>
                    <a:pt x="170" y="147"/>
                    <a:pt x="164" y="150"/>
                    <a:pt x="160" y="149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5" y="146"/>
                    <a:pt x="153" y="135"/>
                    <a:pt x="153" y="133"/>
                  </a:cubicBezTo>
                  <a:close/>
                  <a:moveTo>
                    <a:pt x="150" y="151"/>
                  </a:moveTo>
                  <a:cubicBezTo>
                    <a:pt x="150" y="151"/>
                    <a:pt x="150" y="151"/>
                    <a:pt x="150" y="151"/>
                  </a:cubicBezTo>
                  <a:cubicBezTo>
                    <a:pt x="148" y="156"/>
                    <a:pt x="141" y="159"/>
                    <a:pt x="136" y="161"/>
                  </a:cubicBezTo>
                  <a:cubicBezTo>
                    <a:pt x="132" y="163"/>
                    <a:pt x="126" y="167"/>
                    <a:pt x="122" y="165"/>
                  </a:cubicBezTo>
                  <a:cubicBezTo>
                    <a:pt x="121" y="165"/>
                    <a:pt x="121" y="164"/>
                    <a:pt x="121" y="164"/>
                  </a:cubicBezTo>
                  <a:cubicBezTo>
                    <a:pt x="117" y="162"/>
                    <a:pt x="115" y="151"/>
                    <a:pt x="115" y="149"/>
                  </a:cubicBezTo>
                  <a:cubicBezTo>
                    <a:pt x="115" y="148"/>
                    <a:pt x="116" y="148"/>
                    <a:pt x="116" y="148"/>
                  </a:cubicBezTo>
                  <a:cubicBezTo>
                    <a:pt x="117" y="146"/>
                    <a:pt x="119" y="145"/>
                    <a:pt x="121" y="145"/>
                  </a:cubicBezTo>
                  <a:cubicBezTo>
                    <a:pt x="124" y="143"/>
                    <a:pt x="126" y="142"/>
                    <a:pt x="129" y="140"/>
                  </a:cubicBezTo>
                  <a:cubicBezTo>
                    <a:pt x="133" y="138"/>
                    <a:pt x="138" y="135"/>
                    <a:pt x="143" y="136"/>
                  </a:cubicBezTo>
                  <a:cubicBezTo>
                    <a:pt x="144" y="136"/>
                    <a:pt x="144" y="136"/>
                    <a:pt x="145" y="136"/>
                  </a:cubicBezTo>
                  <a:cubicBezTo>
                    <a:pt x="146" y="137"/>
                    <a:pt x="147" y="139"/>
                    <a:pt x="148" y="141"/>
                  </a:cubicBezTo>
                  <a:cubicBezTo>
                    <a:pt x="149" y="144"/>
                    <a:pt x="150" y="146"/>
                    <a:pt x="151" y="149"/>
                  </a:cubicBezTo>
                  <a:cubicBezTo>
                    <a:pt x="151" y="150"/>
                    <a:pt x="151" y="150"/>
                    <a:pt x="150" y="151"/>
                  </a:cubicBezTo>
                  <a:close/>
                  <a:moveTo>
                    <a:pt x="105" y="236"/>
                  </a:moveTo>
                  <a:cubicBezTo>
                    <a:pt x="104" y="236"/>
                    <a:pt x="104" y="236"/>
                    <a:pt x="104" y="235"/>
                  </a:cubicBezTo>
                  <a:cubicBezTo>
                    <a:pt x="100" y="234"/>
                    <a:pt x="98" y="223"/>
                    <a:pt x="98" y="220"/>
                  </a:cubicBezTo>
                  <a:cubicBezTo>
                    <a:pt x="99" y="220"/>
                    <a:pt x="99" y="219"/>
                    <a:pt x="99" y="219"/>
                  </a:cubicBezTo>
                  <a:cubicBezTo>
                    <a:pt x="100" y="217"/>
                    <a:pt x="102" y="217"/>
                    <a:pt x="104" y="216"/>
                  </a:cubicBezTo>
                  <a:cubicBezTo>
                    <a:pt x="107" y="214"/>
                    <a:pt x="110" y="213"/>
                    <a:pt x="112" y="212"/>
                  </a:cubicBezTo>
                  <a:cubicBezTo>
                    <a:pt x="117" y="210"/>
                    <a:pt x="121" y="206"/>
                    <a:pt x="126" y="207"/>
                  </a:cubicBezTo>
                  <a:cubicBezTo>
                    <a:pt x="127" y="207"/>
                    <a:pt x="127" y="207"/>
                    <a:pt x="128" y="208"/>
                  </a:cubicBezTo>
                  <a:cubicBezTo>
                    <a:pt x="129" y="209"/>
                    <a:pt x="130" y="211"/>
                    <a:pt x="131" y="212"/>
                  </a:cubicBezTo>
                  <a:cubicBezTo>
                    <a:pt x="132" y="215"/>
                    <a:pt x="133" y="218"/>
                    <a:pt x="134" y="221"/>
                  </a:cubicBezTo>
                  <a:cubicBezTo>
                    <a:pt x="134" y="221"/>
                    <a:pt x="134" y="221"/>
                    <a:pt x="133" y="222"/>
                  </a:cubicBezTo>
                  <a:cubicBezTo>
                    <a:pt x="133" y="222"/>
                    <a:pt x="133" y="222"/>
                    <a:pt x="133" y="223"/>
                  </a:cubicBezTo>
                  <a:cubicBezTo>
                    <a:pt x="131" y="227"/>
                    <a:pt x="124" y="230"/>
                    <a:pt x="119" y="232"/>
                  </a:cubicBezTo>
                  <a:cubicBezTo>
                    <a:pt x="115" y="234"/>
                    <a:pt x="109" y="238"/>
                    <a:pt x="105" y="236"/>
                  </a:cubicBezTo>
                  <a:close/>
                  <a:moveTo>
                    <a:pt x="142" y="248"/>
                  </a:moveTo>
                  <a:cubicBezTo>
                    <a:pt x="142" y="248"/>
                    <a:pt x="142" y="249"/>
                    <a:pt x="142" y="249"/>
                  </a:cubicBezTo>
                  <a:cubicBezTo>
                    <a:pt x="139" y="253"/>
                    <a:pt x="133" y="256"/>
                    <a:pt x="128" y="258"/>
                  </a:cubicBezTo>
                  <a:cubicBezTo>
                    <a:pt x="124" y="260"/>
                    <a:pt x="118" y="264"/>
                    <a:pt x="113" y="262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09" y="260"/>
                    <a:pt x="107" y="249"/>
                    <a:pt x="107" y="246"/>
                  </a:cubicBezTo>
                  <a:cubicBezTo>
                    <a:pt x="107" y="246"/>
                    <a:pt x="107" y="246"/>
                    <a:pt x="107" y="245"/>
                  </a:cubicBezTo>
                  <a:cubicBezTo>
                    <a:pt x="109" y="244"/>
                    <a:pt x="110" y="243"/>
                    <a:pt x="112" y="242"/>
                  </a:cubicBezTo>
                  <a:cubicBezTo>
                    <a:pt x="115" y="241"/>
                    <a:pt x="118" y="239"/>
                    <a:pt x="121" y="238"/>
                  </a:cubicBezTo>
                  <a:cubicBezTo>
                    <a:pt x="125" y="236"/>
                    <a:pt x="130" y="232"/>
                    <a:pt x="135" y="233"/>
                  </a:cubicBezTo>
                  <a:cubicBezTo>
                    <a:pt x="135" y="233"/>
                    <a:pt x="136" y="233"/>
                    <a:pt x="136" y="234"/>
                  </a:cubicBezTo>
                  <a:cubicBezTo>
                    <a:pt x="138" y="235"/>
                    <a:pt x="139" y="237"/>
                    <a:pt x="140" y="239"/>
                  </a:cubicBezTo>
                  <a:cubicBezTo>
                    <a:pt x="141" y="241"/>
                    <a:pt x="142" y="244"/>
                    <a:pt x="142" y="247"/>
                  </a:cubicBezTo>
                  <a:cubicBezTo>
                    <a:pt x="142" y="247"/>
                    <a:pt x="142" y="248"/>
                    <a:pt x="142" y="248"/>
                  </a:cubicBezTo>
                  <a:close/>
                  <a:moveTo>
                    <a:pt x="144" y="218"/>
                  </a:moveTo>
                  <a:cubicBezTo>
                    <a:pt x="140" y="217"/>
                    <a:pt x="138" y="206"/>
                    <a:pt x="138" y="203"/>
                  </a:cubicBezTo>
                  <a:cubicBezTo>
                    <a:pt x="138" y="203"/>
                    <a:pt x="139" y="202"/>
                    <a:pt x="139" y="202"/>
                  </a:cubicBezTo>
                  <a:cubicBezTo>
                    <a:pt x="140" y="200"/>
                    <a:pt x="142" y="200"/>
                    <a:pt x="144" y="199"/>
                  </a:cubicBezTo>
                  <a:cubicBezTo>
                    <a:pt x="146" y="197"/>
                    <a:pt x="149" y="196"/>
                    <a:pt x="152" y="194"/>
                  </a:cubicBezTo>
                  <a:cubicBezTo>
                    <a:pt x="156" y="192"/>
                    <a:pt x="161" y="189"/>
                    <a:pt x="166" y="190"/>
                  </a:cubicBezTo>
                  <a:cubicBezTo>
                    <a:pt x="167" y="190"/>
                    <a:pt x="167" y="190"/>
                    <a:pt x="167" y="191"/>
                  </a:cubicBezTo>
                  <a:cubicBezTo>
                    <a:pt x="169" y="192"/>
                    <a:pt x="170" y="194"/>
                    <a:pt x="171" y="195"/>
                  </a:cubicBezTo>
                  <a:cubicBezTo>
                    <a:pt x="172" y="198"/>
                    <a:pt x="173" y="201"/>
                    <a:pt x="173" y="203"/>
                  </a:cubicBezTo>
                  <a:cubicBezTo>
                    <a:pt x="174" y="204"/>
                    <a:pt x="173" y="204"/>
                    <a:pt x="173" y="205"/>
                  </a:cubicBezTo>
                  <a:cubicBezTo>
                    <a:pt x="173" y="205"/>
                    <a:pt x="173" y="205"/>
                    <a:pt x="173" y="206"/>
                  </a:cubicBezTo>
                  <a:cubicBezTo>
                    <a:pt x="171" y="210"/>
                    <a:pt x="164" y="213"/>
                    <a:pt x="159" y="215"/>
                  </a:cubicBezTo>
                  <a:cubicBezTo>
                    <a:pt x="155" y="217"/>
                    <a:pt x="149" y="221"/>
                    <a:pt x="145" y="219"/>
                  </a:cubicBezTo>
                  <a:cubicBezTo>
                    <a:pt x="144" y="219"/>
                    <a:pt x="144" y="219"/>
                    <a:pt x="144" y="218"/>
                  </a:cubicBezTo>
                  <a:close/>
                  <a:moveTo>
                    <a:pt x="182" y="231"/>
                  </a:moveTo>
                  <a:cubicBezTo>
                    <a:pt x="182" y="231"/>
                    <a:pt x="182" y="231"/>
                    <a:pt x="181" y="232"/>
                  </a:cubicBezTo>
                  <a:cubicBezTo>
                    <a:pt x="179" y="236"/>
                    <a:pt x="172" y="239"/>
                    <a:pt x="168" y="241"/>
                  </a:cubicBezTo>
                  <a:cubicBezTo>
                    <a:pt x="164" y="243"/>
                    <a:pt x="158" y="247"/>
                    <a:pt x="153" y="245"/>
                  </a:cubicBezTo>
                  <a:cubicBezTo>
                    <a:pt x="153" y="245"/>
                    <a:pt x="153" y="245"/>
                    <a:pt x="152" y="244"/>
                  </a:cubicBezTo>
                  <a:cubicBezTo>
                    <a:pt x="149" y="243"/>
                    <a:pt x="146" y="232"/>
                    <a:pt x="147" y="229"/>
                  </a:cubicBezTo>
                  <a:cubicBezTo>
                    <a:pt x="147" y="229"/>
                    <a:pt x="147" y="228"/>
                    <a:pt x="147" y="228"/>
                  </a:cubicBezTo>
                  <a:cubicBezTo>
                    <a:pt x="148" y="226"/>
                    <a:pt x="150" y="226"/>
                    <a:pt x="152" y="225"/>
                  </a:cubicBezTo>
                  <a:cubicBezTo>
                    <a:pt x="155" y="224"/>
                    <a:pt x="158" y="222"/>
                    <a:pt x="161" y="221"/>
                  </a:cubicBezTo>
                  <a:cubicBezTo>
                    <a:pt x="165" y="219"/>
                    <a:pt x="170" y="215"/>
                    <a:pt x="175" y="216"/>
                  </a:cubicBezTo>
                  <a:cubicBezTo>
                    <a:pt x="175" y="216"/>
                    <a:pt x="176" y="216"/>
                    <a:pt x="176" y="217"/>
                  </a:cubicBezTo>
                  <a:cubicBezTo>
                    <a:pt x="177" y="218"/>
                    <a:pt x="179" y="220"/>
                    <a:pt x="179" y="221"/>
                  </a:cubicBezTo>
                  <a:cubicBezTo>
                    <a:pt x="181" y="224"/>
                    <a:pt x="182" y="227"/>
                    <a:pt x="182" y="230"/>
                  </a:cubicBezTo>
                  <a:cubicBezTo>
                    <a:pt x="182" y="230"/>
                    <a:pt x="182" y="231"/>
                    <a:pt x="182" y="231"/>
                  </a:cubicBezTo>
                  <a:close/>
                  <a:moveTo>
                    <a:pt x="202" y="177"/>
                  </a:moveTo>
                  <a:cubicBezTo>
                    <a:pt x="202" y="178"/>
                    <a:pt x="202" y="178"/>
                    <a:pt x="202" y="178"/>
                  </a:cubicBezTo>
                  <a:cubicBezTo>
                    <a:pt x="206" y="184"/>
                    <a:pt x="209" y="190"/>
                    <a:pt x="211" y="196"/>
                  </a:cubicBezTo>
                  <a:cubicBezTo>
                    <a:pt x="213" y="201"/>
                    <a:pt x="217" y="208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3" y="218"/>
                    <a:pt x="209" y="222"/>
                    <a:pt x="205" y="224"/>
                  </a:cubicBezTo>
                  <a:cubicBezTo>
                    <a:pt x="203" y="225"/>
                    <a:pt x="197" y="229"/>
                    <a:pt x="194" y="226"/>
                  </a:cubicBezTo>
                  <a:cubicBezTo>
                    <a:pt x="193" y="226"/>
                    <a:pt x="192" y="225"/>
                    <a:pt x="192" y="225"/>
                  </a:cubicBezTo>
                  <a:cubicBezTo>
                    <a:pt x="185" y="213"/>
                    <a:pt x="178" y="200"/>
                    <a:pt x="176" y="187"/>
                  </a:cubicBezTo>
                  <a:cubicBezTo>
                    <a:pt x="176" y="186"/>
                    <a:pt x="177" y="186"/>
                    <a:pt x="177" y="185"/>
                  </a:cubicBezTo>
                  <a:cubicBezTo>
                    <a:pt x="180" y="178"/>
                    <a:pt x="193" y="173"/>
                    <a:pt x="200" y="175"/>
                  </a:cubicBezTo>
                  <a:cubicBezTo>
                    <a:pt x="201" y="176"/>
                    <a:pt x="202" y="177"/>
                    <a:pt x="202" y="177"/>
                  </a:cubicBezTo>
                  <a:close/>
                  <a:moveTo>
                    <a:pt x="196" y="155"/>
                  </a:moveTo>
                  <a:cubicBezTo>
                    <a:pt x="197" y="157"/>
                    <a:pt x="198" y="160"/>
                    <a:pt x="199" y="163"/>
                  </a:cubicBezTo>
                  <a:cubicBezTo>
                    <a:pt x="199" y="163"/>
                    <a:pt x="199" y="164"/>
                    <a:pt x="198" y="164"/>
                  </a:cubicBezTo>
                  <a:cubicBezTo>
                    <a:pt x="198" y="164"/>
                    <a:pt x="198" y="165"/>
                    <a:pt x="198" y="165"/>
                  </a:cubicBezTo>
                  <a:cubicBezTo>
                    <a:pt x="196" y="170"/>
                    <a:pt x="189" y="172"/>
                    <a:pt x="184" y="175"/>
                  </a:cubicBezTo>
                  <a:cubicBezTo>
                    <a:pt x="180" y="177"/>
                    <a:pt x="174" y="180"/>
                    <a:pt x="170" y="178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65" y="176"/>
                    <a:pt x="163" y="165"/>
                    <a:pt x="163" y="162"/>
                  </a:cubicBezTo>
                  <a:cubicBezTo>
                    <a:pt x="163" y="162"/>
                    <a:pt x="164" y="162"/>
                    <a:pt x="164" y="162"/>
                  </a:cubicBezTo>
                  <a:cubicBezTo>
                    <a:pt x="165" y="160"/>
                    <a:pt x="167" y="159"/>
                    <a:pt x="169" y="158"/>
                  </a:cubicBezTo>
                  <a:cubicBezTo>
                    <a:pt x="172" y="157"/>
                    <a:pt x="174" y="155"/>
                    <a:pt x="177" y="154"/>
                  </a:cubicBezTo>
                  <a:cubicBezTo>
                    <a:pt x="182" y="152"/>
                    <a:pt x="186" y="148"/>
                    <a:pt x="191" y="149"/>
                  </a:cubicBezTo>
                  <a:cubicBezTo>
                    <a:pt x="192" y="149"/>
                    <a:pt x="192" y="150"/>
                    <a:pt x="193" y="150"/>
                  </a:cubicBezTo>
                  <a:cubicBezTo>
                    <a:pt x="194" y="151"/>
                    <a:pt x="195" y="153"/>
                    <a:pt x="196" y="155"/>
                  </a:cubicBezTo>
                  <a:close/>
                  <a:moveTo>
                    <a:pt x="190" y="86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69" y="111"/>
                    <a:pt x="150" y="121"/>
                    <a:pt x="129" y="128"/>
                  </a:cubicBezTo>
                  <a:cubicBezTo>
                    <a:pt x="114" y="134"/>
                    <a:pt x="95" y="140"/>
                    <a:pt x="77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0" y="126"/>
                    <a:pt x="56" y="118"/>
                    <a:pt x="51" y="111"/>
                  </a:cubicBezTo>
                  <a:cubicBezTo>
                    <a:pt x="44" y="100"/>
                    <a:pt x="36" y="88"/>
                    <a:pt x="30" y="7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4" y="54"/>
                    <a:pt x="64" y="45"/>
                    <a:pt x="81" y="39"/>
                  </a:cubicBezTo>
                  <a:cubicBezTo>
                    <a:pt x="95" y="34"/>
                    <a:pt x="108" y="30"/>
                    <a:pt x="122" y="27"/>
                  </a:cubicBezTo>
                  <a:cubicBezTo>
                    <a:pt x="129" y="25"/>
                    <a:pt x="136" y="23"/>
                    <a:pt x="142" y="22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64" y="38"/>
                    <a:pt x="172" y="52"/>
                    <a:pt x="180" y="66"/>
                  </a:cubicBezTo>
                  <a:cubicBezTo>
                    <a:pt x="183" y="73"/>
                    <a:pt x="186" y="79"/>
                    <a:pt x="190" y="86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63"/>
            <p:cNvSpPr/>
            <p:nvPr/>
          </p:nvSpPr>
          <p:spPr>
            <a:xfrm>
              <a:off x="11203200" y="4559760"/>
              <a:ext cx="655200" cy="288000"/>
            </a:xfrm>
            <a:custGeom>
              <a:avLst/>
              <a:gdLst/>
              <a:ahLst/>
              <a:cxnLst/>
              <a:rect l="l" t="t" r="r" b="b"/>
              <a:pathLst>
                <a:path w="155" h="68">
                  <a:moveTo>
                    <a:pt x="69" y="44"/>
                  </a:moveTo>
                  <a:cubicBezTo>
                    <a:pt x="58" y="43"/>
                    <a:pt x="49" y="41"/>
                    <a:pt x="40" y="38"/>
                  </a:cubicBezTo>
                  <a:cubicBezTo>
                    <a:pt x="39" y="38"/>
                    <a:pt x="38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6"/>
                    <a:pt x="34" y="35"/>
                    <a:pt x="33" y="34"/>
                  </a:cubicBezTo>
                  <a:cubicBezTo>
                    <a:pt x="20" y="27"/>
                    <a:pt x="8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8"/>
                    <a:pt x="4" y="12"/>
                  </a:cubicBezTo>
                  <a:cubicBezTo>
                    <a:pt x="12" y="31"/>
                    <a:pt x="17" y="53"/>
                    <a:pt x="30" y="68"/>
                  </a:cubicBezTo>
                  <a:cubicBezTo>
                    <a:pt x="39" y="66"/>
                    <a:pt x="48" y="64"/>
                    <a:pt x="57" y="61"/>
                  </a:cubicBezTo>
                  <a:cubicBezTo>
                    <a:pt x="71" y="56"/>
                    <a:pt x="86" y="50"/>
                    <a:pt x="100" y="43"/>
                  </a:cubicBezTo>
                  <a:cubicBezTo>
                    <a:pt x="119" y="34"/>
                    <a:pt x="138" y="24"/>
                    <a:pt x="155" y="12"/>
                  </a:cubicBezTo>
                  <a:cubicBezTo>
                    <a:pt x="155" y="8"/>
                    <a:pt x="155" y="5"/>
                    <a:pt x="154" y="2"/>
                  </a:cubicBezTo>
                  <a:cubicBezTo>
                    <a:pt x="129" y="24"/>
                    <a:pt x="101" y="44"/>
                    <a:pt x="69" y="44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64"/>
            <p:cNvSpPr/>
            <p:nvPr/>
          </p:nvSpPr>
          <p:spPr>
            <a:xfrm>
              <a:off x="11021040" y="3720960"/>
              <a:ext cx="630000" cy="453240"/>
            </a:xfrm>
            <a:custGeom>
              <a:avLst/>
              <a:gdLst/>
              <a:ahLst/>
              <a:cxnLst/>
              <a:rect l="l" t="t" r="r" b="b"/>
              <a:pathLst>
                <a:path w="149" h="107">
                  <a:moveTo>
                    <a:pt x="95" y="44"/>
                  </a:moveTo>
                  <a:cubicBezTo>
                    <a:pt x="88" y="59"/>
                    <a:pt x="81" y="74"/>
                    <a:pt x="71" y="86"/>
                  </a:cubicBezTo>
                  <a:cubicBezTo>
                    <a:pt x="70" y="87"/>
                    <a:pt x="69" y="86"/>
                    <a:pt x="69" y="85"/>
                  </a:cubicBezTo>
                  <a:cubicBezTo>
                    <a:pt x="77" y="70"/>
                    <a:pt x="86" y="56"/>
                    <a:pt x="93" y="40"/>
                  </a:cubicBezTo>
                  <a:cubicBezTo>
                    <a:pt x="99" y="27"/>
                    <a:pt x="104" y="13"/>
                    <a:pt x="110" y="0"/>
                  </a:cubicBezTo>
                  <a:cubicBezTo>
                    <a:pt x="71" y="7"/>
                    <a:pt x="32" y="21"/>
                    <a:pt x="0" y="46"/>
                  </a:cubicBezTo>
                  <a:cubicBezTo>
                    <a:pt x="9" y="59"/>
                    <a:pt x="17" y="73"/>
                    <a:pt x="25" y="86"/>
                  </a:cubicBezTo>
                  <a:cubicBezTo>
                    <a:pt x="26" y="87"/>
                    <a:pt x="27" y="89"/>
                    <a:pt x="28" y="91"/>
                  </a:cubicBezTo>
                  <a:cubicBezTo>
                    <a:pt x="35" y="79"/>
                    <a:pt x="42" y="67"/>
                    <a:pt x="49" y="56"/>
                  </a:cubicBezTo>
                  <a:cubicBezTo>
                    <a:pt x="56" y="45"/>
                    <a:pt x="63" y="34"/>
                    <a:pt x="71" y="24"/>
                  </a:cubicBezTo>
                  <a:cubicBezTo>
                    <a:pt x="71" y="23"/>
                    <a:pt x="72" y="24"/>
                    <a:pt x="72" y="25"/>
                  </a:cubicBezTo>
                  <a:cubicBezTo>
                    <a:pt x="65" y="37"/>
                    <a:pt x="58" y="48"/>
                    <a:pt x="50" y="60"/>
                  </a:cubicBezTo>
                  <a:cubicBezTo>
                    <a:pt x="44" y="71"/>
                    <a:pt x="37" y="82"/>
                    <a:pt x="29" y="92"/>
                  </a:cubicBezTo>
                  <a:cubicBezTo>
                    <a:pt x="33" y="97"/>
                    <a:pt x="36" y="102"/>
                    <a:pt x="39" y="107"/>
                  </a:cubicBezTo>
                  <a:cubicBezTo>
                    <a:pt x="59" y="106"/>
                    <a:pt x="78" y="101"/>
                    <a:pt x="97" y="94"/>
                  </a:cubicBezTo>
                  <a:cubicBezTo>
                    <a:pt x="101" y="92"/>
                    <a:pt x="105" y="91"/>
                    <a:pt x="109" y="89"/>
                  </a:cubicBezTo>
                  <a:cubicBezTo>
                    <a:pt x="115" y="75"/>
                    <a:pt x="122" y="62"/>
                    <a:pt x="130" y="49"/>
                  </a:cubicBezTo>
                  <a:cubicBezTo>
                    <a:pt x="130" y="48"/>
                    <a:pt x="132" y="49"/>
                    <a:pt x="131" y="49"/>
                  </a:cubicBezTo>
                  <a:cubicBezTo>
                    <a:pt x="126" y="62"/>
                    <a:pt x="120" y="75"/>
                    <a:pt x="113" y="87"/>
                  </a:cubicBezTo>
                  <a:cubicBezTo>
                    <a:pt x="120" y="84"/>
                    <a:pt x="127" y="80"/>
                    <a:pt x="133" y="76"/>
                  </a:cubicBezTo>
                  <a:cubicBezTo>
                    <a:pt x="139" y="73"/>
                    <a:pt x="144" y="68"/>
                    <a:pt x="149" y="64"/>
                  </a:cubicBezTo>
                  <a:cubicBezTo>
                    <a:pt x="147" y="57"/>
                    <a:pt x="144" y="49"/>
                    <a:pt x="140" y="42"/>
                  </a:cubicBezTo>
                  <a:cubicBezTo>
                    <a:pt x="133" y="27"/>
                    <a:pt x="124" y="13"/>
                    <a:pt x="113" y="0"/>
                  </a:cubicBezTo>
                  <a:cubicBezTo>
                    <a:pt x="108" y="15"/>
                    <a:pt x="101" y="30"/>
                    <a:pt x="95" y="44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65"/>
            <p:cNvSpPr/>
            <p:nvPr/>
          </p:nvSpPr>
          <p:spPr>
            <a:xfrm>
              <a:off x="11142720" y="3720960"/>
              <a:ext cx="343440" cy="453240"/>
            </a:xfrm>
            <a:custGeom>
              <a:avLst/>
              <a:gdLst/>
              <a:ahLst/>
              <a:cxnLst/>
              <a:rect l="l" t="t" r="r" b="b"/>
              <a:pathLst>
                <a:path w="81" h="107">
                  <a:moveTo>
                    <a:pt x="28" y="104"/>
                  </a:moveTo>
                  <a:cubicBezTo>
                    <a:pt x="32" y="98"/>
                    <a:pt x="36" y="92"/>
                    <a:pt x="40" y="86"/>
                  </a:cubicBezTo>
                  <a:cubicBezTo>
                    <a:pt x="40" y="86"/>
                    <a:pt x="40" y="85"/>
                    <a:pt x="40" y="85"/>
                  </a:cubicBezTo>
                  <a:cubicBezTo>
                    <a:pt x="48" y="70"/>
                    <a:pt x="57" y="56"/>
                    <a:pt x="64" y="40"/>
                  </a:cubicBezTo>
                  <a:cubicBezTo>
                    <a:pt x="70" y="27"/>
                    <a:pt x="75" y="13"/>
                    <a:pt x="81" y="0"/>
                  </a:cubicBezTo>
                  <a:cubicBezTo>
                    <a:pt x="66" y="3"/>
                    <a:pt x="50" y="7"/>
                    <a:pt x="35" y="12"/>
                  </a:cubicBezTo>
                  <a:cubicBezTo>
                    <a:pt x="42" y="13"/>
                    <a:pt x="46" y="17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6" y="37"/>
                    <a:pt x="29" y="48"/>
                    <a:pt x="21" y="60"/>
                  </a:cubicBezTo>
                  <a:cubicBezTo>
                    <a:pt x="15" y="71"/>
                    <a:pt x="8" y="82"/>
                    <a:pt x="0" y="92"/>
                  </a:cubicBezTo>
                  <a:cubicBezTo>
                    <a:pt x="4" y="97"/>
                    <a:pt x="7" y="102"/>
                    <a:pt x="10" y="107"/>
                  </a:cubicBezTo>
                  <a:cubicBezTo>
                    <a:pt x="16" y="106"/>
                    <a:pt x="22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66"/>
            <p:cNvSpPr/>
            <p:nvPr/>
          </p:nvSpPr>
          <p:spPr>
            <a:xfrm>
              <a:off x="11499480" y="3873240"/>
              <a:ext cx="151560" cy="215640"/>
            </a:xfrm>
            <a:custGeom>
              <a:avLst/>
              <a:gdLst/>
              <a:ahLst/>
              <a:cxnLst/>
              <a:rect l="l" t="t" r="r" b="b"/>
              <a:pathLst>
                <a:path w="36" h="51">
                  <a:moveTo>
                    <a:pt x="27" y="6"/>
                  </a:moveTo>
                  <a:cubicBezTo>
                    <a:pt x="26" y="4"/>
                    <a:pt x="25" y="2"/>
                    <a:pt x="24" y="0"/>
                  </a:cubicBezTo>
                  <a:cubicBezTo>
                    <a:pt x="22" y="4"/>
                    <a:pt x="20" y="8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26"/>
                    <a:pt x="7" y="39"/>
                    <a:pt x="0" y="51"/>
                  </a:cubicBezTo>
                  <a:cubicBezTo>
                    <a:pt x="7" y="48"/>
                    <a:pt x="14" y="44"/>
                    <a:pt x="20" y="40"/>
                  </a:cubicBezTo>
                  <a:cubicBezTo>
                    <a:pt x="26" y="37"/>
                    <a:pt x="31" y="32"/>
                    <a:pt x="36" y="28"/>
                  </a:cubicBezTo>
                  <a:cubicBezTo>
                    <a:pt x="34" y="21"/>
                    <a:pt x="31" y="13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67"/>
            <p:cNvSpPr/>
            <p:nvPr/>
          </p:nvSpPr>
          <p:spPr>
            <a:xfrm>
              <a:off x="11643120" y="4369320"/>
              <a:ext cx="117000" cy="172800"/>
            </a:xfrm>
            <a:custGeom>
              <a:avLst/>
              <a:gdLst/>
              <a:ahLst/>
              <a:cxnLst/>
              <a:rect l="l" t="t" r="r" b="b"/>
              <a:pathLst>
                <a:path w="28" h="41">
                  <a:moveTo>
                    <a:pt x="16" y="41"/>
                  </a:moveTo>
                  <a:cubicBezTo>
                    <a:pt x="17" y="40"/>
                    <a:pt x="19" y="39"/>
                    <a:pt x="19" y="39"/>
                  </a:cubicBezTo>
                  <a:cubicBezTo>
                    <a:pt x="21" y="38"/>
                    <a:pt x="23" y="36"/>
                    <a:pt x="25" y="35"/>
                  </a:cubicBezTo>
                  <a:cubicBezTo>
                    <a:pt x="26" y="33"/>
                    <a:pt x="27" y="32"/>
                    <a:pt x="28" y="31"/>
                  </a:cubicBezTo>
                  <a:cubicBezTo>
                    <a:pt x="26" y="27"/>
                    <a:pt x="26" y="22"/>
                    <a:pt x="24" y="18"/>
                  </a:cubicBezTo>
                  <a:cubicBezTo>
                    <a:pt x="22" y="12"/>
                    <a:pt x="20" y="7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1" y="0"/>
                    <a:pt x="5" y="4"/>
                    <a:pt x="0" y="8"/>
                  </a:cubicBezTo>
                  <a:cubicBezTo>
                    <a:pt x="6" y="19"/>
                    <a:pt x="10" y="30"/>
                    <a:pt x="16" y="4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68"/>
            <p:cNvSpPr/>
            <p:nvPr/>
          </p:nvSpPr>
          <p:spPr>
            <a:xfrm>
              <a:off x="11587680" y="4263120"/>
              <a:ext cx="10152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1"/>
                    <a:pt x="18" y="2"/>
                    <a:pt x="17" y="2"/>
                  </a:cubicBezTo>
                  <a:cubicBezTo>
                    <a:pt x="14" y="4"/>
                    <a:pt x="11" y="5"/>
                    <a:pt x="8" y="7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1" y="12"/>
                    <a:pt x="2" y="14"/>
                  </a:cubicBezTo>
                  <a:cubicBezTo>
                    <a:pt x="3" y="15"/>
                    <a:pt x="3" y="17"/>
                    <a:pt x="4" y="18"/>
                  </a:cubicBezTo>
                  <a:cubicBezTo>
                    <a:pt x="7" y="17"/>
                    <a:pt x="11" y="16"/>
                    <a:pt x="13" y="14"/>
                  </a:cubicBezTo>
                  <a:cubicBezTo>
                    <a:pt x="17" y="12"/>
                    <a:pt x="21" y="9"/>
                    <a:pt x="24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2" y="2"/>
                    <a:pt x="22" y="1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69"/>
            <p:cNvSpPr/>
            <p:nvPr/>
          </p:nvSpPr>
          <p:spPr>
            <a:xfrm>
              <a:off x="11671560" y="4058640"/>
              <a:ext cx="186840" cy="488160"/>
            </a:xfrm>
            <a:custGeom>
              <a:avLst/>
              <a:gdLst/>
              <a:ahLst/>
              <a:cxnLst/>
              <a:rect l="l" t="t" r="r" b="b"/>
              <a:pathLst>
                <a:path w="44" h="115">
                  <a:moveTo>
                    <a:pt x="32" y="58"/>
                  </a:moveTo>
                  <a:cubicBezTo>
                    <a:pt x="26" y="38"/>
                    <a:pt x="16" y="20"/>
                    <a:pt x="6" y="2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10" y="23"/>
                    <a:pt x="14" y="42"/>
                    <a:pt x="18" y="62"/>
                  </a:cubicBezTo>
                  <a:cubicBezTo>
                    <a:pt x="21" y="78"/>
                    <a:pt x="19" y="98"/>
                    <a:pt x="29" y="112"/>
                  </a:cubicBezTo>
                  <a:cubicBezTo>
                    <a:pt x="30" y="114"/>
                    <a:pt x="35" y="115"/>
                    <a:pt x="36" y="112"/>
                  </a:cubicBezTo>
                  <a:cubicBezTo>
                    <a:pt x="44" y="95"/>
                    <a:pt x="36" y="74"/>
                    <a:pt x="32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70"/>
            <p:cNvSpPr/>
            <p:nvPr/>
          </p:nvSpPr>
          <p:spPr>
            <a:xfrm>
              <a:off x="10801080" y="3576960"/>
              <a:ext cx="1090440" cy="1304640"/>
            </a:xfrm>
            <a:custGeom>
              <a:avLst/>
              <a:gdLst/>
              <a:ahLst/>
              <a:cxnLst/>
              <a:rect l="l" t="t" r="r" b="b"/>
              <a:pathLst>
                <a:path w="258" h="308">
                  <a:moveTo>
                    <a:pt x="180" y="9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1" y="0"/>
                    <a:pt x="116" y="6"/>
                    <a:pt x="93" y="15"/>
                  </a:cubicBezTo>
                  <a:cubicBezTo>
                    <a:pt x="69" y="24"/>
                    <a:pt x="42" y="39"/>
                    <a:pt x="20" y="56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85"/>
                    <a:pt x="2" y="92"/>
                    <a:pt x="1" y="9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22" y="148"/>
                    <a:pt x="37" y="176"/>
                    <a:pt x="51" y="204"/>
                  </a:cubicBezTo>
                  <a:cubicBezTo>
                    <a:pt x="62" y="225"/>
                    <a:pt x="72" y="246"/>
                    <a:pt x="81" y="267"/>
                  </a:cubicBezTo>
                  <a:cubicBezTo>
                    <a:pt x="83" y="273"/>
                    <a:pt x="85" y="278"/>
                    <a:pt x="87" y="284"/>
                  </a:cubicBezTo>
                  <a:cubicBezTo>
                    <a:pt x="91" y="295"/>
                    <a:pt x="91" y="295"/>
                    <a:pt x="91" y="295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5" y="302"/>
                    <a:pt x="108" y="304"/>
                    <a:pt x="111" y="305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63" y="298"/>
                    <a:pt x="182" y="288"/>
                    <a:pt x="198" y="281"/>
                  </a:cubicBezTo>
                  <a:cubicBezTo>
                    <a:pt x="216" y="273"/>
                    <a:pt x="235" y="264"/>
                    <a:pt x="251" y="252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38"/>
                    <a:pt x="258" y="238"/>
                    <a:pt x="258" y="238"/>
                  </a:cubicBezTo>
                  <a:cubicBezTo>
                    <a:pt x="257" y="157"/>
                    <a:pt x="230" y="74"/>
                    <a:pt x="180" y="9"/>
                  </a:cubicBezTo>
                  <a:close/>
                  <a:moveTo>
                    <a:pt x="99" y="291"/>
                  </a:moveTo>
                  <a:cubicBezTo>
                    <a:pt x="95" y="283"/>
                    <a:pt x="91" y="274"/>
                    <a:pt x="88" y="265"/>
                  </a:cubicBezTo>
                  <a:cubicBezTo>
                    <a:pt x="80" y="245"/>
                    <a:pt x="70" y="225"/>
                    <a:pt x="60" y="205"/>
                  </a:cubicBezTo>
                  <a:cubicBezTo>
                    <a:pt x="44" y="172"/>
                    <a:pt x="26" y="141"/>
                    <a:pt x="7" y="110"/>
                  </a:cubicBezTo>
                  <a:cubicBezTo>
                    <a:pt x="7" y="109"/>
                    <a:pt x="7" y="109"/>
                    <a:pt x="7" y="108"/>
                  </a:cubicBezTo>
                  <a:cubicBezTo>
                    <a:pt x="8" y="95"/>
                    <a:pt x="10" y="83"/>
                    <a:pt x="14" y="71"/>
                  </a:cubicBezTo>
                  <a:cubicBezTo>
                    <a:pt x="23" y="91"/>
                    <a:pt x="35" y="110"/>
                    <a:pt x="45" y="130"/>
                  </a:cubicBezTo>
                  <a:cubicBezTo>
                    <a:pt x="56" y="153"/>
                    <a:pt x="66" y="177"/>
                    <a:pt x="75" y="202"/>
                  </a:cubicBezTo>
                  <a:cubicBezTo>
                    <a:pt x="84" y="223"/>
                    <a:pt x="92" y="245"/>
                    <a:pt x="101" y="266"/>
                  </a:cubicBezTo>
                  <a:cubicBezTo>
                    <a:pt x="106" y="277"/>
                    <a:pt x="108" y="289"/>
                    <a:pt x="115" y="298"/>
                  </a:cubicBezTo>
                  <a:cubicBezTo>
                    <a:pt x="109" y="297"/>
                    <a:pt x="104" y="294"/>
                    <a:pt x="99" y="291"/>
                  </a:cubicBezTo>
                  <a:close/>
                  <a:moveTo>
                    <a:pt x="195" y="275"/>
                  </a:moveTo>
                  <a:cubicBezTo>
                    <a:pt x="181" y="282"/>
                    <a:pt x="166" y="288"/>
                    <a:pt x="152" y="293"/>
                  </a:cubicBezTo>
                  <a:cubicBezTo>
                    <a:pt x="143" y="296"/>
                    <a:pt x="134" y="298"/>
                    <a:pt x="125" y="300"/>
                  </a:cubicBezTo>
                  <a:cubicBezTo>
                    <a:pt x="112" y="285"/>
                    <a:pt x="107" y="263"/>
                    <a:pt x="99" y="244"/>
                  </a:cubicBezTo>
                  <a:cubicBezTo>
                    <a:pt x="91" y="223"/>
                    <a:pt x="83" y="201"/>
                    <a:pt x="75" y="180"/>
                  </a:cubicBezTo>
                  <a:cubicBezTo>
                    <a:pt x="60" y="143"/>
                    <a:pt x="44" y="99"/>
                    <a:pt x="18" y="68"/>
                  </a:cubicBezTo>
                  <a:cubicBezTo>
                    <a:pt x="24" y="63"/>
                    <a:pt x="31" y="57"/>
                    <a:pt x="38" y="52"/>
                  </a:cubicBezTo>
                  <a:cubicBezTo>
                    <a:pt x="53" y="42"/>
                    <a:pt x="70" y="33"/>
                    <a:pt x="87" y="25"/>
                  </a:cubicBezTo>
                  <a:cubicBezTo>
                    <a:pt x="106" y="17"/>
                    <a:pt x="126" y="11"/>
                    <a:pt x="146" y="9"/>
                  </a:cubicBezTo>
                  <a:cubicBezTo>
                    <a:pt x="155" y="7"/>
                    <a:pt x="164" y="8"/>
                    <a:pt x="173" y="9"/>
                  </a:cubicBezTo>
                  <a:cubicBezTo>
                    <a:pt x="196" y="41"/>
                    <a:pt x="215" y="76"/>
                    <a:pt x="228" y="113"/>
                  </a:cubicBezTo>
                  <a:cubicBezTo>
                    <a:pt x="236" y="137"/>
                    <a:pt x="241" y="162"/>
                    <a:pt x="245" y="187"/>
                  </a:cubicBezTo>
                  <a:cubicBezTo>
                    <a:pt x="248" y="206"/>
                    <a:pt x="249" y="225"/>
                    <a:pt x="250" y="244"/>
                  </a:cubicBezTo>
                  <a:cubicBezTo>
                    <a:pt x="233" y="256"/>
                    <a:pt x="214" y="266"/>
                    <a:pt x="195" y="2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71"/>
            <p:cNvSpPr/>
            <p:nvPr/>
          </p:nvSpPr>
          <p:spPr>
            <a:xfrm>
              <a:off x="10990800" y="3695760"/>
              <a:ext cx="698040" cy="504360"/>
            </a:xfrm>
            <a:custGeom>
              <a:avLst/>
              <a:gdLst/>
              <a:ahLst/>
              <a:cxnLst/>
              <a:rect l="l" t="t" r="r" b="b"/>
              <a:pathLst>
                <a:path w="165" h="119">
                  <a:moveTo>
                    <a:pt x="163" y="65"/>
                  </a:moveTo>
                  <a:cubicBezTo>
                    <a:pt x="159" y="58"/>
                    <a:pt x="156" y="52"/>
                    <a:pt x="153" y="45"/>
                  </a:cubicBezTo>
                  <a:cubicBezTo>
                    <a:pt x="145" y="31"/>
                    <a:pt x="137" y="17"/>
                    <a:pt x="126" y="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09" y="2"/>
                    <a:pt x="102" y="4"/>
                    <a:pt x="95" y="6"/>
                  </a:cubicBezTo>
                  <a:cubicBezTo>
                    <a:pt x="81" y="9"/>
                    <a:pt x="68" y="13"/>
                    <a:pt x="54" y="18"/>
                  </a:cubicBezTo>
                  <a:cubicBezTo>
                    <a:pt x="37" y="24"/>
                    <a:pt x="17" y="33"/>
                    <a:pt x="4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9" y="67"/>
                    <a:pt x="17" y="79"/>
                    <a:pt x="24" y="90"/>
                  </a:cubicBezTo>
                  <a:cubicBezTo>
                    <a:pt x="29" y="97"/>
                    <a:pt x="33" y="105"/>
                    <a:pt x="38" y="113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68" y="119"/>
                    <a:pt x="87" y="113"/>
                    <a:pt x="102" y="107"/>
                  </a:cubicBezTo>
                  <a:cubicBezTo>
                    <a:pt x="123" y="100"/>
                    <a:pt x="142" y="90"/>
                    <a:pt x="159" y="76"/>
                  </a:cubicBezTo>
                  <a:cubicBezTo>
                    <a:pt x="165" y="70"/>
                    <a:pt x="165" y="70"/>
                    <a:pt x="165" y="70"/>
                  </a:cubicBezTo>
                  <a:lnTo>
                    <a:pt x="163" y="65"/>
                  </a:lnTo>
                  <a:close/>
                  <a:moveTo>
                    <a:pt x="140" y="82"/>
                  </a:moveTo>
                  <a:cubicBezTo>
                    <a:pt x="134" y="86"/>
                    <a:pt x="127" y="90"/>
                    <a:pt x="120" y="93"/>
                  </a:cubicBezTo>
                  <a:cubicBezTo>
                    <a:pt x="127" y="81"/>
                    <a:pt x="133" y="68"/>
                    <a:pt x="138" y="55"/>
                  </a:cubicBezTo>
                  <a:cubicBezTo>
                    <a:pt x="139" y="55"/>
                    <a:pt x="137" y="54"/>
                    <a:pt x="137" y="55"/>
                  </a:cubicBezTo>
                  <a:cubicBezTo>
                    <a:pt x="129" y="68"/>
                    <a:pt x="122" y="81"/>
                    <a:pt x="116" y="95"/>
                  </a:cubicBezTo>
                  <a:cubicBezTo>
                    <a:pt x="112" y="97"/>
                    <a:pt x="108" y="98"/>
                    <a:pt x="104" y="100"/>
                  </a:cubicBezTo>
                  <a:cubicBezTo>
                    <a:pt x="85" y="107"/>
                    <a:pt x="66" y="112"/>
                    <a:pt x="46" y="113"/>
                  </a:cubicBezTo>
                  <a:cubicBezTo>
                    <a:pt x="43" y="108"/>
                    <a:pt x="40" y="103"/>
                    <a:pt x="36" y="98"/>
                  </a:cubicBezTo>
                  <a:cubicBezTo>
                    <a:pt x="44" y="88"/>
                    <a:pt x="51" y="77"/>
                    <a:pt x="57" y="66"/>
                  </a:cubicBezTo>
                  <a:cubicBezTo>
                    <a:pt x="65" y="54"/>
                    <a:pt x="72" y="43"/>
                    <a:pt x="79" y="31"/>
                  </a:cubicBezTo>
                  <a:cubicBezTo>
                    <a:pt x="79" y="30"/>
                    <a:pt x="78" y="29"/>
                    <a:pt x="78" y="30"/>
                  </a:cubicBezTo>
                  <a:cubicBezTo>
                    <a:pt x="70" y="40"/>
                    <a:pt x="63" y="51"/>
                    <a:pt x="56" y="62"/>
                  </a:cubicBezTo>
                  <a:cubicBezTo>
                    <a:pt x="49" y="73"/>
                    <a:pt x="42" y="85"/>
                    <a:pt x="35" y="97"/>
                  </a:cubicBezTo>
                  <a:cubicBezTo>
                    <a:pt x="34" y="95"/>
                    <a:pt x="33" y="93"/>
                    <a:pt x="32" y="92"/>
                  </a:cubicBezTo>
                  <a:cubicBezTo>
                    <a:pt x="24" y="79"/>
                    <a:pt x="16" y="65"/>
                    <a:pt x="7" y="52"/>
                  </a:cubicBezTo>
                  <a:cubicBezTo>
                    <a:pt x="39" y="27"/>
                    <a:pt x="78" y="13"/>
                    <a:pt x="117" y="6"/>
                  </a:cubicBezTo>
                  <a:cubicBezTo>
                    <a:pt x="111" y="19"/>
                    <a:pt x="106" y="33"/>
                    <a:pt x="100" y="46"/>
                  </a:cubicBezTo>
                  <a:cubicBezTo>
                    <a:pt x="93" y="62"/>
                    <a:pt x="84" y="76"/>
                    <a:pt x="76" y="91"/>
                  </a:cubicBezTo>
                  <a:cubicBezTo>
                    <a:pt x="76" y="92"/>
                    <a:pt x="77" y="93"/>
                    <a:pt x="78" y="92"/>
                  </a:cubicBezTo>
                  <a:cubicBezTo>
                    <a:pt x="88" y="80"/>
                    <a:pt x="95" y="65"/>
                    <a:pt x="102" y="50"/>
                  </a:cubicBezTo>
                  <a:cubicBezTo>
                    <a:pt x="108" y="36"/>
                    <a:pt x="115" y="21"/>
                    <a:pt x="120" y="6"/>
                  </a:cubicBezTo>
                  <a:cubicBezTo>
                    <a:pt x="131" y="19"/>
                    <a:pt x="140" y="33"/>
                    <a:pt x="147" y="48"/>
                  </a:cubicBezTo>
                  <a:cubicBezTo>
                    <a:pt x="151" y="55"/>
                    <a:pt x="154" y="63"/>
                    <a:pt x="156" y="70"/>
                  </a:cubicBezTo>
                  <a:cubicBezTo>
                    <a:pt x="151" y="74"/>
                    <a:pt x="146" y="79"/>
                    <a:pt x="140" y="8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72"/>
            <p:cNvSpPr/>
            <p:nvPr/>
          </p:nvSpPr>
          <p:spPr>
            <a:xfrm>
              <a:off x="11193480" y="4250520"/>
              <a:ext cx="153360" cy="13464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4"/>
                  </a:moveTo>
                  <a:cubicBezTo>
                    <a:pt x="36" y="11"/>
                    <a:pt x="34" y="9"/>
                    <a:pt x="33" y="6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4" y="0"/>
                    <a:pt x="19" y="3"/>
                    <a:pt x="14" y="5"/>
                  </a:cubicBezTo>
                  <a:cubicBezTo>
                    <a:pt x="12" y="7"/>
                    <a:pt x="9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3" y="28"/>
                    <a:pt x="6" y="29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11" y="32"/>
                    <a:pt x="17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8" y="10"/>
                    <a:pt x="29" y="12"/>
                    <a:pt x="29" y="14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73"/>
            <p:cNvSpPr/>
            <p:nvPr/>
          </p:nvSpPr>
          <p:spPr>
            <a:xfrm>
              <a:off x="11363040" y="4177800"/>
              <a:ext cx="15192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4"/>
                  </a:moveTo>
                  <a:cubicBezTo>
                    <a:pt x="35" y="11"/>
                    <a:pt x="34" y="9"/>
                    <a:pt x="33" y="6"/>
                  </a:cubicBezTo>
                  <a:cubicBezTo>
                    <a:pt x="32" y="4"/>
                    <a:pt x="31" y="2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9" y="8"/>
                    <a:pt x="6" y="10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6"/>
                    <a:pt x="2" y="27"/>
                    <a:pt x="6" y="29"/>
                  </a:cubicBezTo>
                  <a:cubicBezTo>
                    <a:pt x="6" y="29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1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3" y="8"/>
                    <a:pt x="25" y="7"/>
                    <a:pt x="26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8" y="10"/>
                    <a:pt x="28" y="12"/>
                    <a:pt x="29" y="14"/>
                  </a:cubicBezTo>
                  <a:cubicBezTo>
                    <a:pt x="25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74"/>
            <p:cNvSpPr/>
            <p:nvPr/>
          </p:nvSpPr>
          <p:spPr>
            <a:xfrm>
              <a:off x="11524320" y="4111200"/>
              <a:ext cx="146880" cy="129600"/>
            </a:xfrm>
            <a:custGeom>
              <a:avLst/>
              <a:gdLst/>
              <a:ahLst/>
              <a:cxnLst/>
              <a:rect l="l" t="t" r="r" b="b"/>
              <a:pathLst>
                <a:path w="35" h="31">
                  <a:moveTo>
                    <a:pt x="35" y="14"/>
                  </a:moveTo>
                  <a:cubicBezTo>
                    <a:pt x="35" y="11"/>
                    <a:pt x="34" y="9"/>
                    <a:pt x="33" y="6"/>
                  </a:cubicBezTo>
                  <a:cubicBezTo>
                    <a:pt x="32" y="4"/>
                    <a:pt x="31" y="2"/>
                    <a:pt x="29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8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6"/>
                    <a:pt x="2" y="27"/>
                    <a:pt x="6" y="29"/>
                  </a:cubicBezTo>
                  <a:cubicBezTo>
                    <a:pt x="6" y="29"/>
                    <a:pt x="6" y="29"/>
                    <a:pt x="7" y="30"/>
                  </a:cubicBezTo>
                  <a:cubicBezTo>
                    <a:pt x="11" y="31"/>
                    <a:pt x="17" y="28"/>
                    <a:pt x="21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lose/>
                  <a:moveTo>
                    <a:pt x="18" y="20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7" y="21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3" y="8"/>
                    <a:pt x="25" y="7"/>
                    <a:pt x="26" y="7"/>
                  </a:cubicBezTo>
                  <a:cubicBezTo>
                    <a:pt x="26" y="7"/>
                    <a:pt x="27" y="8"/>
                    <a:pt x="27" y="8"/>
                  </a:cubicBezTo>
                  <a:cubicBezTo>
                    <a:pt x="28" y="10"/>
                    <a:pt x="28" y="12"/>
                    <a:pt x="29" y="14"/>
                  </a:cubicBezTo>
                  <a:cubicBezTo>
                    <a:pt x="25" y="16"/>
                    <a:pt x="22" y="19"/>
                    <a:pt x="18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75"/>
            <p:cNvSpPr/>
            <p:nvPr/>
          </p:nvSpPr>
          <p:spPr>
            <a:xfrm>
              <a:off x="11236680" y="4377240"/>
              <a:ext cx="151560" cy="131760"/>
            </a:xfrm>
            <a:custGeom>
              <a:avLst/>
              <a:gdLst/>
              <a:ahLst/>
              <a:cxnLst/>
              <a:rect l="l" t="t" r="r" b="b"/>
              <a:pathLst>
                <a:path w="36" h="31">
                  <a:moveTo>
                    <a:pt x="36" y="14"/>
                  </a:moveTo>
                  <a:cubicBezTo>
                    <a:pt x="36" y="11"/>
                    <a:pt x="35" y="9"/>
                    <a:pt x="33" y="6"/>
                  </a:cubicBezTo>
                  <a:cubicBezTo>
                    <a:pt x="33" y="4"/>
                    <a:pt x="31" y="2"/>
                    <a:pt x="30" y="1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4" y="0"/>
                    <a:pt x="19" y="3"/>
                    <a:pt x="15" y="5"/>
                  </a:cubicBezTo>
                  <a:cubicBezTo>
                    <a:pt x="12" y="7"/>
                    <a:pt x="9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6"/>
                    <a:pt x="3" y="27"/>
                    <a:pt x="6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12" y="31"/>
                    <a:pt x="18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6" y="16"/>
                    <a:pt x="36" y="16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9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7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7"/>
                    <a:pt x="27" y="7"/>
                  </a:cubicBezTo>
                  <a:cubicBezTo>
                    <a:pt x="27" y="7"/>
                    <a:pt x="27" y="8"/>
                    <a:pt x="28" y="8"/>
                  </a:cubicBezTo>
                  <a:cubicBezTo>
                    <a:pt x="28" y="10"/>
                    <a:pt x="29" y="12"/>
                    <a:pt x="30" y="14"/>
                  </a:cubicBezTo>
                  <a:cubicBezTo>
                    <a:pt x="26" y="16"/>
                    <a:pt x="22" y="19"/>
                    <a:pt x="1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76"/>
            <p:cNvSpPr/>
            <p:nvPr/>
          </p:nvSpPr>
          <p:spPr>
            <a:xfrm>
              <a:off x="11405520" y="4304520"/>
              <a:ext cx="151920" cy="131400"/>
            </a:xfrm>
            <a:custGeom>
              <a:avLst/>
              <a:gdLst/>
              <a:ahLst/>
              <a:cxnLst/>
              <a:rect l="l" t="t" r="r" b="b"/>
              <a:pathLst>
                <a:path w="36" h="31">
                  <a:moveTo>
                    <a:pt x="36" y="14"/>
                  </a:moveTo>
                  <a:cubicBezTo>
                    <a:pt x="36" y="11"/>
                    <a:pt x="34" y="8"/>
                    <a:pt x="33" y="6"/>
                  </a:cubicBezTo>
                  <a:cubicBezTo>
                    <a:pt x="32" y="4"/>
                    <a:pt x="31" y="2"/>
                    <a:pt x="30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4" y="0"/>
                    <a:pt x="19" y="3"/>
                    <a:pt x="15" y="5"/>
                  </a:cubicBezTo>
                  <a:cubicBezTo>
                    <a:pt x="12" y="6"/>
                    <a:pt x="9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6"/>
                    <a:pt x="3" y="27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11" y="31"/>
                    <a:pt x="18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0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1"/>
                    <a:pt x="7" y="20"/>
                  </a:cubicBezTo>
                  <a:cubicBezTo>
                    <a:pt x="7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4" y="8"/>
                    <a:pt x="25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10"/>
                    <a:pt x="29" y="12"/>
                    <a:pt x="29" y="14"/>
                  </a:cubicBezTo>
                  <a:cubicBezTo>
                    <a:pt x="26" y="16"/>
                    <a:pt x="22" y="19"/>
                    <a:pt x="18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77"/>
            <p:cNvSpPr/>
            <p:nvPr/>
          </p:nvSpPr>
          <p:spPr>
            <a:xfrm>
              <a:off x="11565720" y="4233240"/>
              <a:ext cx="15300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5" y="12"/>
                    <a:pt x="34" y="9"/>
                    <a:pt x="33" y="7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3" y="0"/>
                    <a:pt x="19" y="4"/>
                    <a:pt x="14" y="6"/>
                  </a:cubicBezTo>
                  <a:cubicBezTo>
                    <a:pt x="11" y="7"/>
                    <a:pt x="9" y="9"/>
                    <a:pt x="6" y="10"/>
                  </a:cubicBezTo>
                  <a:cubicBezTo>
                    <a:pt x="4" y="11"/>
                    <a:pt x="2" y="12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7"/>
                    <a:pt x="2" y="28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9"/>
                    <a:pt x="21" y="27"/>
                  </a:cubicBezTo>
                  <a:cubicBezTo>
                    <a:pt x="26" y="24"/>
                    <a:pt x="33" y="22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6"/>
                    <a:pt x="36" y="15"/>
                    <a:pt x="36" y="15"/>
                  </a:cubicBezTo>
                  <a:close/>
                  <a:moveTo>
                    <a:pt x="18" y="21"/>
                  </a:moveTo>
                  <a:cubicBezTo>
                    <a:pt x="16" y="23"/>
                    <a:pt x="12" y="24"/>
                    <a:pt x="9" y="25"/>
                  </a:cubicBezTo>
                  <a:cubicBezTo>
                    <a:pt x="8" y="24"/>
                    <a:pt x="8" y="22"/>
                    <a:pt x="7" y="21"/>
                  </a:cubicBezTo>
                  <a:cubicBezTo>
                    <a:pt x="6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4"/>
                  </a:cubicBezTo>
                  <a:cubicBezTo>
                    <a:pt x="16" y="12"/>
                    <a:pt x="19" y="11"/>
                    <a:pt x="22" y="9"/>
                  </a:cubicBezTo>
                  <a:cubicBezTo>
                    <a:pt x="23" y="9"/>
                    <a:pt x="25" y="8"/>
                    <a:pt x="26" y="7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8" y="11"/>
                    <a:pt x="29" y="13"/>
                    <a:pt x="29" y="15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78"/>
            <p:cNvSpPr/>
            <p:nvPr/>
          </p:nvSpPr>
          <p:spPr>
            <a:xfrm>
              <a:off x="11291760" y="4479120"/>
              <a:ext cx="15156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5" y="12"/>
                    <a:pt x="34" y="9"/>
                    <a:pt x="33" y="6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9" y="4"/>
                    <a:pt x="14" y="6"/>
                  </a:cubicBezTo>
                  <a:cubicBezTo>
                    <a:pt x="12" y="7"/>
                    <a:pt x="9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7"/>
                    <a:pt x="2" y="28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5"/>
                  </a:cubicBezTo>
                  <a:close/>
                  <a:moveTo>
                    <a:pt x="18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6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8"/>
                    <a:pt x="26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8" y="11"/>
                    <a:pt x="29" y="12"/>
                    <a:pt x="29" y="14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79"/>
            <p:cNvSpPr/>
            <p:nvPr/>
          </p:nvSpPr>
          <p:spPr>
            <a:xfrm>
              <a:off x="11461320" y="4407480"/>
              <a:ext cx="151560" cy="13464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5" y="14"/>
                  </a:moveTo>
                  <a:cubicBezTo>
                    <a:pt x="35" y="12"/>
                    <a:pt x="34" y="9"/>
                    <a:pt x="33" y="6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8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7"/>
                    <a:pt x="2" y="28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6" y="15"/>
                    <a:pt x="35" y="14"/>
                  </a:cubicBezTo>
                  <a:close/>
                  <a:moveTo>
                    <a:pt x="18" y="21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7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8" y="11"/>
                    <a:pt x="28" y="12"/>
                    <a:pt x="29" y="14"/>
                  </a:cubicBezTo>
                  <a:cubicBezTo>
                    <a:pt x="25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80"/>
            <p:cNvSpPr/>
            <p:nvPr/>
          </p:nvSpPr>
          <p:spPr>
            <a:xfrm>
              <a:off x="11329920" y="4589640"/>
              <a:ext cx="146880" cy="134640"/>
            </a:xfrm>
            <a:custGeom>
              <a:avLst/>
              <a:gdLst/>
              <a:ahLst/>
              <a:cxnLst/>
              <a:rect l="l" t="t" r="r" b="b"/>
              <a:pathLst>
                <a:path w="35" h="32">
                  <a:moveTo>
                    <a:pt x="35" y="15"/>
                  </a:moveTo>
                  <a:cubicBezTo>
                    <a:pt x="35" y="12"/>
                    <a:pt x="34" y="9"/>
                    <a:pt x="33" y="7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3" y="0"/>
                    <a:pt x="18" y="4"/>
                    <a:pt x="14" y="6"/>
                  </a:cubicBezTo>
                  <a:cubicBezTo>
                    <a:pt x="11" y="7"/>
                    <a:pt x="8" y="9"/>
                    <a:pt x="5" y="10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28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2" y="21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lose/>
                  <a:moveTo>
                    <a:pt x="18" y="21"/>
                  </a:moveTo>
                  <a:cubicBezTo>
                    <a:pt x="15" y="22"/>
                    <a:pt x="11" y="23"/>
                    <a:pt x="8" y="25"/>
                  </a:cubicBezTo>
                  <a:cubicBezTo>
                    <a:pt x="8" y="24"/>
                    <a:pt x="7" y="22"/>
                    <a:pt x="6" y="21"/>
                  </a:cubicBezTo>
                  <a:cubicBezTo>
                    <a:pt x="6" y="19"/>
                    <a:pt x="5" y="18"/>
                    <a:pt x="5" y="16"/>
                  </a:cubicBezTo>
                  <a:cubicBezTo>
                    <a:pt x="7" y="16"/>
                    <a:pt x="10" y="14"/>
                    <a:pt x="13" y="13"/>
                  </a:cubicBezTo>
                  <a:cubicBezTo>
                    <a:pt x="16" y="12"/>
                    <a:pt x="19" y="11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6" y="8"/>
                    <a:pt x="26" y="8"/>
                    <a:pt x="27" y="9"/>
                  </a:cubicBezTo>
                  <a:cubicBezTo>
                    <a:pt x="27" y="11"/>
                    <a:pt x="28" y="13"/>
                    <a:pt x="29" y="14"/>
                  </a:cubicBezTo>
                  <a:cubicBezTo>
                    <a:pt x="25" y="16"/>
                    <a:pt x="21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81"/>
            <p:cNvSpPr/>
            <p:nvPr/>
          </p:nvSpPr>
          <p:spPr>
            <a:xfrm>
              <a:off x="11494440" y="4516920"/>
              <a:ext cx="15192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6" y="12"/>
                    <a:pt x="35" y="9"/>
                    <a:pt x="33" y="6"/>
                  </a:cubicBezTo>
                  <a:cubicBezTo>
                    <a:pt x="33" y="5"/>
                    <a:pt x="31" y="3"/>
                    <a:pt x="30" y="2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4" y="0"/>
                    <a:pt x="19" y="4"/>
                    <a:pt x="15" y="6"/>
                  </a:cubicBezTo>
                  <a:cubicBezTo>
                    <a:pt x="12" y="7"/>
                    <a:pt x="9" y="9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3" y="28"/>
                    <a:pt x="6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2" y="32"/>
                    <a:pt x="18" y="28"/>
                    <a:pt x="22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5"/>
                    <a:pt x="36" y="15"/>
                  </a:cubicBezTo>
                  <a:close/>
                  <a:moveTo>
                    <a:pt x="19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4"/>
                    <a:pt x="8" y="22"/>
                    <a:pt x="7" y="20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7" y="12"/>
                    <a:pt x="19" y="10"/>
                    <a:pt x="22" y="9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27" y="8"/>
                    <a:pt x="27" y="8"/>
                    <a:pt x="28" y="9"/>
                  </a:cubicBezTo>
                  <a:cubicBezTo>
                    <a:pt x="28" y="11"/>
                    <a:pt x="29" y="13"/>
                    <a:pt x="30" y="14"/>
                  </a:cubicBezTo>
                  <a:cubicBezTo>
                    <a:pt x="26" y="16"/>
                    <a:pt x="22" y="19"/>
                    <a:pt x="1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82"/>
            <p:cNvSpPr/>
            <p:nvPr/>
          </p:nvSpPr>
          <p:spPr>
            <a:xfrm>
              <a:off x="11621160" y="4339440"/>
              <a:ext cx="173880" cy="237600"/>
            </a:xfrm>
            <a:custGeom>
              <a:avLst/>
              <a:gdLst/>
              <a:ahLst/>
              <a:cxnLst/>
              <a:rect l="l" t="t" r="r" b="b"/>
              <a:pathLst>
                <a:path w="41" h="56">
                  <a:moveTo>
                    <a:pt x="35" y="23"/>
                  </a:moveTo>
                  <a:cubicBezTo>
                    <a:pt x="33" y="17"/>
                    <a:pt x="30" y="11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5" y="3"/>
                    <a:pt x="24" y="2"/>
                  </a:cubicBezTo>
                  <a:cubicBezTo>
                    <a:pt x="17" y="0"/>
                    <a:pt x="4" y="5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2" y="27"/>
                    <a:pt x="9" y="40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21" y="56"/>
                    <a:pt x="27" y="52"/>
                    <a:pt x="29" y="51"/>
                  </a:cubicBezTo>
                  <a:cubicBezTo>
                    <a:pt x="33" y="49"/>
                    <a:pt x="37" y="45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35"/>
                    <a:pt x="37" y="28"/>
                    <a:pt x="35" y="23"/>
                  </a:cubicBezTo>
                  <a:close/>
                  <a:moveTo>
                    <a:pt x="30" y="42"/>
                  </a:moveTo>
                  <a:cubicBezTo>
                    <a:pt x="28" y="43"/>
                    <a:pt x="26" y="45"/>
                    <a:pt x="24" y="46"/>
                  </a:cubicBezTo>
                  <a:cubicBezTo>
                    <a:pt x="24" y="46"/>
                    <a:pt x="22" y="47"/>
                    <a:pt x="21" y="48"/>
                  </a:cubicBezTo>
                  <a:cubicBezTo>
                    <a:pt x="15" y="37"/>
                    <a:pt x="11" y="26"/>
                    <a:pt x="5" y="15"/>
                  </a:cubicBezTo>
                  <a:cubicBezTo>
                    <a:pt x="10" y="11"/>
                    <a:pt x="16" y="7"/>
                    <a:pt x="23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14"/>
                    <a:pt x="27" y="19"/>
                    <a:pt x="29" y="25"/>
                  </a:cubicBezTo>
                  <a:cubicBezTo>
                    <a:pt x="31" y="29"/>
                    <a:pt x="31" y="34"/>
                    <a:pt x="33" y="38"/>
                  </a:cubicBezTo>
                  <a:cubicBezTo>
                    <a:pt x="32" y="39"/>
                    <a:pt x="31" y="40"/>
                    <a:pt x="30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83"/>
            <p:cNvSpPr/>
            <p:nvPr/>
          </p:nvSpPr>
          <p:spPr>
            <a:xfrm>
              <a:off x="4471920" y="2232360"/>
              <a:ext cx="884880" cy="65304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84"/>
            <p:cNvSpPr/>
            <p:nvPr/>
          </p:nvSpPr>
          <p:spPr>
            <a:xfrm>
              <a:off x="4471920" y="2242080"/>
              <a:ext cx="884880" cy="64332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85"/>
            <p:cNvSpPr/>
            <p:nvPr/>
          </p:nvSpPr>
          <p:spPr>
            <a:xfrm>
              <a:off x="5217480" y="2050200"/>
              <a:ext cx="324360" cy="32148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86"/>
            <p:cNvSpPr/>
            <p:nvPr/>
          </p:nvSpPr>
          <p:spPr>
            <a:xfrm>
              <a:off x="5217480" y="2126520"/>
              <a:ext cx="324360" cy="24552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87"/>
            <p:cNvSpPr/>
            <p:nvPr/>
          </p:nvSpPr>
          <p:spPr>
            <a:xfrm>
              <a:off x="5462640" y="1546200"/>
              <a:ext cx="362520" cy="26748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88"/>
            <p:cNvSpPr/>
            <p:nvPr/>
          </p:nvSpPr>
          <p:spPr>
            <a:xfrm>
              <a:off x="5230080" y="1702800"/>
              <a:ext cx="663120" cy="42336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89"/>
            <p:cNvSpPr/>
            <p:nvPr/>
          </p:nvSpPr>
          <p:spPr>
            <a:xfrm>
              <a:off x="5230080" y="1771200"/>
              <a:ext cx="658080" cy="35496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90"/>
            <p:cNvSpPr/>
            <p:nvPr/>
          </p:nvSpPr>
          <p:spPr>
            <a:xfrm>
              <a:off x="4446360" y="1512720"/>
              <a:ext cx="1497600" cy="139824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91"/>
            <p:cNvSpPr/>
            <p:nvPr/>
          </p:nvSpPr>
          <p:spPr>
            <a:xfrm>
              <a:off x="4979880" y="3741480"/>
              <a:ext cx="185040" cy="16956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92"/>
            <p:cNvSpPr/>
            <p:nvPr/>
          </p:nvSpPr>
          <p:spPr>
            <a:xfrm>
              <a:off x="4911840" y="3207240"/>
              <a:ext cx="13572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93"/>
            <p:cNvSpPr/>
            <p:nvPr/>
          </p:nvSpPr>
          <p:spPr>
            <a:xfrm>
              <a:off x="5301000" y="3691080"/>
              <a:ext cx="15660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94"/>
            <p:cNvSpPr/>
            <p:nvPr/>
          </p:nvSpPr>
          <p:spPr>
            <a:xfrm>
              <a:off x="4869360" y="3194640"/>
              <a:ext cx="10584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95"/>
            <p:cNvSpPr/>
            <p:nvPr/>
          </p:nvSpPr>
          <p:spPr>
            <a:xfrm>
              <a:off x="4661640" y="3724200"/>
              <a:ext cx="186480" cy="14400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96"/>
            <p:cNvSpPr/>
            <p:nvPr/>
          </p:nvSpPr>
          <p:spPr>
            <a:xfrm>
              <a:off x="4704480" y="3525840"/>
              <a:ext cx="13104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97"/>
            <p:cNvSpPr/>
            <p:nvPr/>
          </p:nvSpPr>
          <p:spPr>
            <a:xfrm>
              <a:off x="4595400" y="3280320"/>
              <a:ext cx="1657440" cy="91944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98"/>
            <p:cNvSpPr/>
            <p:nvPr/>
          </p:nvSpPr>
          <p:spPr>
            <a:xfrm>
              <a:off x="4674240" y="3475080"/>
              <a:ext cx="165960" cy="10440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99"/>
            <p:cNvSpPr/>
            <p:nvPr/>
          </p:nvSpPr>
          <p:spPr>
            <a:xfrm>
              <a:off x="5513400" y="3534120"/>
              <a:ext cx="180360" cy="19944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100"/>
            <p:cNvSpPr/>
            <p:nvPr/>
          </p:nvSpPr>
          <p:spPr>
            <a:xfrm>
              <a:off x="5809320" y="3232800"/>
              <a:ext cx="189720" cy="22500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101"/>
            <p:cNvSpPr/>
            <p:nvPr/>
          </p:nvSpPr>
          <p:spPr>
            <a:xfrm>
              <a:off x="4383000" y="2885760"/>
              <a:ext cx="1866240" cy="124596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102"/>
            <p:cNvSpPr/>
            <p:nvPr/>
          </p:nvSpPr>
          <p:spPr>
            <a:xfrm>
              <a:off x="4383000" y="3258000"/>
              <a:ext cx="1819080" cy="87336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103"/>
            <p:cNvSpPr/>
            <p:nvPr/>
          </p:nvSpPr>
          <p:spPr>
            <a:xfrm>
              <a:off x="5728680" y="3215160"/>
              <a:ext cx="20268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104"/>
            <p:cNvSpPr/>
            <p:nvPr/>
          </p:nvSpPr>
          <p:spPr>
            <a:xfrm>
              <a:off x="5149080" y="3060000"/>
              <a:ext cx="371880" cy="26136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05"/>
            <p:cNvSpPr/>
            <p:nvPr/>
          </p:nvSpPr>
          <p:spPr>
            <a:xfrm>
              <a:off x="5706360" y="3182400"/>
              <a:ext cx="326160" cy="30564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06"/>
            <p:cNvSpPr/>
            <p:nvPr/>
          </p:nvSpPr>
          <p:spPr>
            <a:xfrm>
              <a:off x="5478480" y="3516480"/>
              <a:ext cx="237600" cy="23760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107"/>
            <p:cNvSpPr/>
            <p:nvPr/>
          </p:nvSpPr>
          <p:spPr>
            <a:xfrm>
              <a:off x="5280480" y="3652920"/>
              <a:ext cx="197640" cy="22356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108"/>
            <p:cNvSpPr/>
            <p:nvPr/>
          </p:nvSpPr>
          <p:spPr>
            <a:xfrm>
              <a:off x="4946760" y="3708720"/>
              <a:ext cx="253080" cy="22320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09"/>
            <p:cNvSpPr/>
            <p:nvPr/>
          </p:nvSpPr>
          <p:spPr>
            <a:xfrm>
              <a:off x="4633200" y="3699000"/>
              <a:ext cx="24048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10"/>
            <p:cNvSpPr/>
            <p:nvPr/>
          </p:nvSpPr>
          <p:spPr>
            <a:xfrm>
              <a:off x="4636080" y="3435840"/>
              <a:ext cx="25488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111"/>
            <p:cNvSpPr/>
            <p:nvPr/>
          </p:nvSpPr>
          <p:spPr>
            <a:xfrm>
              <a:off x="4831200" y="3148920"/>
              <a:ext cx="25020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12"/>
            <p:cNvSpPr/>
            <p:nvPr/>
          </p:nvSpPr>
          <p:spPr>
            <a:xfrm>
              <a:off x="5025600" y="3313800"/>
              <a:ext cx="406440" cy="32616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113"/>
            <p:cNvSpPr/>
            <p:nvPr/>
          </p:nvSpPr>
          <p:spPr>
            <a:xfrm>
              <a:off x="4349880" y="2885760"/>
              <a:ext cx="1933200" cy="133920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114"/>
            <p:cNvSpPr/>
            <p:nvPr/>
          </p:nvSpPr>
          <p:spPr>
            <a:xfrm>
              <a:off x="5255640" y="4987800"/>
              <a:ext cx="1090440" cy="10335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115"/>
            <p:cNvSpPr/>
            <p:nvPr/>
          </p:nvSpPr>
          <p:spPr>
            <a:xfrm>
              <a:off x="5255640" y="5314320"/>
              <a:ext cx="1090440" cy="70668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116"/>
            <p:cNvSpPr/>
            <p:nvPr/>
          </p:nvSpPr>
          <p:spPr>
            <a:xfrm>
              <a:off x="5217480" y="4940280"/>
              <a:ext cx="1179000" cy="111888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117"/>
            <p:cNvSpPr/>
            <p:nvPr/>
          </p:nvSpPr>
          <p:spPr>
            <a:xfrm>
              <a:off x="5749200" y="5461920"/>
              <a:ext cx="397080" cy="43740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118"/>
            <p:cNvSpPr/>
            <p:nvPr/>
          </p:nvSpPr>
          <p:spPr>
            <a:xfrm>
              <a:off x="5706360" y="5448960"/>
              <a:ext cx="364320" cy="40284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119"/>
            <p:cNvSpPr/>
            <p:nvPr/>
          </p:nvSpPr>
          <p:spPr>
            <a:xfrm>
              <a:off x="5648040" y="5403240"/>
              <a:ext cx="384840" cy="38952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120"/>
            <p:cNvSpPr/>
            <p:nvPr/>
          </p:nvSpPr>
          <p:spPr>
            <a:xfrm>
              <a:off x="5592600" y="5377680"/>
              <a:ext cx="376560" cy="36432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121"/>
            <p:cNvSpPr/>
            <p:nvPr/>
          </p:nvSpPr>
          <p:spPr>
            <a:xfrm>
              <a:off x="5554440" y="5368320"/>
              <a:ext cx="346680" cy="33876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122"/>
            <p:cNvSpPr/>
            <p:nvPr/>
          </p:nvSpPr>
          <p:spPr>
            <a:xfrm>
              <a:off x="5504040" y="5322240"/>
              <a:ext cx="343440" cy="33408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23"/>
            <p:cNvSpPr/>
            <p:nvPr/>
          </p:nvSpPr>
          <p:spPr>
            <a:xfrm>
              <a:off x="5589360" y="5296680"/>
              <a:ext cx="23256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24"/>
            <p:cNvSpPr/>
            <p:nvPr/>
          </p:nvSpPr>
          <p:spPr>
            <a:xfrm>
              <a:off x="5609880" y="5330160"/>
              <a:ext cx="114120" cy="11052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25"/>
            <p:cNvSpPr/>
            <p:nvPr/>
          </p:nvSpPr>
          <p:spPr>
            <a:xfrm>
              <a:off x="4653720" y="4516920"/>
              <a:ext cx="791280" cy="70344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26"/>
            <p:cNvSpPr/>
            <p:nvPr/>
          </p:nvSpPr>
          <p:spPr>
            <a:xfrm>
              <a:off x="4653720" y="4712040"/>
              <a:ext cx="791280" cy="50868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27"/>
            <p:cNvSpPr/>
            <p:nvPr/>
          </p:nvSpPr>
          <p:spPr>
            <a:xfrm>
              <a:off x="4628160" y="4487040"/>
              <a:ext cx="847080" cy="74196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28"/>
            <p:cNvSpPr/>
            <p:nvPr/>
          </p:nvSpPr>
          <p:spPr>
            <a:xfrm>
              <a:off x="4815360" y="4729320"/>
              <a:ext cx="138960" cy="42804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29"/>
            <p:cNvSpPr/>
            <p:nvPr/>
          </p:nvSpPr>
          <p:spPr>
            <a:xfrm>
              <a:off x="4869360" y="4745520"/>
              <a:ext cx="128160" cy="39456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130"/>
            <p:cNvSpPr/>
            <p:nvPr/>
          </p:nvSpPr>
          <p:spPr>
            <a:xfrm>
              <a:off x="4911840" y="4724640"/>
              <a:ext cx="143640" cy="38988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131"/>
            <p:cNvSpPr/>
            <p:nvPr/>
          </p:nvSpPr>
          <p:spPr>
            <a:xfrm>
              <a:off x="4962600" y="4724640"/>
              <a:ext cx="148320" cy="36936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132"/>
            <p:cNvSpPr/>
            <p:nvPr/>
          </p:nvSpPr>
          <p:spPr>
            <a:xfrm>
              <a:off x="5013000" y="4737600"/>
              <a:ext cx="135720" cy="34344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CustomShape 133"/>
            <p:cNvSpPr/>
            <p:nvPr/>
          </p:nvSpPr>
          <p:spPr>
            <a:xfrm>
              <a:off x="5063760" y="4724640"/>
              <a:ext cx="135720" cy="33912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CustomShape 134"/>
            <p:cNvSpPr/>
            <p:nvPr/>
          </p:nvSpPr>
          <p:spPr>
            <a:xfrm>
              <a:off x="5089320" y="4716720"/>
              <a:ext cx="93240" cy="22032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CustomShape 135"/>
            <p:cNvSpPr/>
            <p:nvPr/>
          </p:nvSpPr>
          <p:spPr>
            <a:xfrm>
              <a:off x="5149080" y="47671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136"/>
            <p:cNvSpPr/>
            <p:nvPr/>
          </p:nvSpPr>
          <p:spPr>
            <a:xfrm>
              <a:off x="5855400" y="342720"/>
              <a:ext cx="199440" cy="29592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137"/>
            <p:cNvSpPr/>
            <p:nvPr/>
          </p:nvSpPr>
          <p:spPr>
            <a:xfrm>
              <a:off x="5754240" y="605880"/>
              <a:ext cx="168840" cy="8352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CustomShape 138"/>
            <p:cNvSpPr/>
            <p:nvPr/>
          </p:nvSpPr>
          <p:spPr>
            <a:xfrm>
              <a:off x="5829840" y="829800"/>
              <a:ext cx="50400" cy="5976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139"/>
            <p:cNvSpPr/>
            <p:nvPr/>
          </p:nvSpPr>
          <p:spPr>
            <a:xfrm>
              <a:off x="5754240" y="646920"/>
              <a:ext cx="533160" cy="51840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140"/>
            <p:cNvSpPr/>
            <p:nvPr/>
          </p:nvSpPr>
          <p:spPr>
            <a:xfrm>
              <a:off x="5847480" y="927720"/>
              <a:ext cx="58320" cy="10584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141"/>
            <p:cNvSpPr/>
            <p:nvPr/>
          </p:nvSpPr>
          <p:spPr>
            <a:xfrm>
              <a:off x="5910840" y="664560"/>
              <a:ext cx="376920" cy="50076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142"/>
            <p:cNvSpPr/>
            <p:nvPr/>
          </p:nvSpPr>
          <p:spPr>
            <a:xfrm>
              <a:off x="5724000" y="575640"/>
              <a:ext cx="604440" cy="61020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143"/>
            <p:cNvSpPr/>
            <p:nvPr/>
          </p:nvSpPr>
          <p:spPr>
            <a:xfrm>
              <a:off x="5821920" y="309600"/>
              <a:ext cx="283320" cy="35964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144"/>
            <p:cNvSpPr/>
            <p:nvPr/>
          </p:nvSpPr>
          <p:spPr>
            <a:xfrm>
              <a:off x="5804640" y="816840"/>
              <a:ext cx="88560" cy="8856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CustomShape 145"/>
            <p:cNvSpPr/>
            <p:nvPr/>
          </p:nvSpPr>
          <p:spPr>
            <a:xfrm>
              <a:off x="5837760" y="915120"/>
              <a:ext cx="75960" cy="13932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CustomShape 146"/>
            <p:cNvSpPr/>
            <p:nvPr/>
          </p:nvSpPr>
          <p:spPr>
            <a:xfrm>
              <a:off x="9971280" y="592920"/>
              <a:ext cx="541080" cy="864000"/>
            </a:xfrm>
            <a:custGeom>
              <a:avLst/>
              <a:gdLst/>
              <a:ahLst/>
              <a:cxnLst/>
              <a:rect l="l" t="t" r="r" b="b"/>
              <a:pathLst>
                <a:path w="128" h="204">
                  <a:moveTo>
                    <a:pt x="113" y="15"/>
                  </a:moveTo>
                  <a:cubicBezTo>
                    <a:pt x="101" y="0"/>
                    <a:pt x="84" y="21"/>
                    <a:pt x="77" y="31"/>
                  </a:cubicBezTo>
                  <a:cubicBezTo>
                    <a:pt x="68" y="44"/>
                    <a:pt x="60" y="57"/>
                    <a:pt x="52" y="71"/>
                  </a:cubicBezTo>
                  <a:cubicBezTo>
                    <a:pt x="35" y="102"/>
                    <a:pt x="17" y="136"/>
                    <a:pt x="8" y="170"/>
                  </a:cubicBezTo>
                  <a:cubicBezTo>
                    <a:pt x="5" y="180"/>
                    <a:pt x="0" y="204"/>
                    <a:pt x="18" y="197"/>
                  </a:cubicBezTo>
                  <a:cubicBezTo>
                    <a:pt x="40" y="189"/>
                    <a:pt x="51" y="166"/>
                    <a:pt x="59" y="143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4" y="137"/>
                    <a:pt x="82" y="137"/>
                    <a:pt x="90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3" y="156"/>
                    <a:pt x="91" y="164"/>
                    <a:pt x="91" y="173"/>
                  </a:cubicBezTo>
                  <a:cubicBezTo>
                    <a:pt x="90" y="177"/>
                    <a:pt x="90" y="183"/>
                    <a:pt x="92" y="187"/>
                  </a:cubicBezTo>
                  <a:cubicBezTo>
                    <a:pt x="95" y="193"/>
                    <a:pt x="102" y="195"/>
                    <a:pt x="105" y="188"/>
                  </a:cubicBezTo>
                  <a:cubicBezTo>
                    <a:pt x="107" y="184"/>
                    <a:pt x="108" y="179"/>
                    <a:pt x="110" y="174"/>
                  </a:cubicBezTo>
                  <a:cubicBezTo>
                    <a:pt x="120" y="138"/>
                    <a:pt x="128" y="99"/>
                    <a:pt x="125" y="61"/>
                  </a:cubicBezTo>
                  <a:cubicBezTo>
                    <a:pt x="124" y="47"/>
                    <a:pt x="123" y="26"/>
                    <a:pt x="113" y="15"/>
                  </a:cubicBezTo>
                  <a:close/>
                  <a:moveTo>
                    <a:pt x="100" y="101"/>
                  </a:moveTo>
                  <a:cubicBezTo>
                    <a:pt x="100" y="102"/>
                    <a:pt x="99" y="103"/>
                    <a:pt x="99" y="103"/>
                  </a:cubicBezTo>
                  <a:cubicBezTo>
                    <a:pt x="99" y="104"/>
                    <a:pt x="98" y="104"/>
                    <a:pt x="98" y="104"/>
                  </a:cubicBezTo>
                  <a:cubicBezTo>
                    <a:pt x="94" y="106"/>
                    <a:pt x="88" y="104"/>
                    <a:pt x="84" y="104"/>
                  </a:cubicBezTo>
                  <a:cubicBezTo>
                    <a:pt x="80" y="104"/>
                    <a:pt x="75" y="104"/>
                    <a:pt x="72" y="102"/>
                  </a:cubicBezTo>
                  <a:cubicBezTo>
                    <a:pt x="71" y="102"/>
                    <a:pt x="70" y="101"/>
                    <a:pt x="70" y="100"/>
                  </a:cubicBezTo>
                  <a:cubicBezTo>
                    <a:pt x="70" y="93"/>
                    <a:pt x="75" y="86"/>
                    <a:pt x="78" y="80"/>
                  </a:cubicBezTo>
                  <a:cubicBezTo>
                    <a:pt x="82" y="75"/>
                    <a:pt x="86" y="69"/>
                    <a:pt x="93" y="68"/>
                  </a:cubicBezTo>
                  <a:cubicBezTo>
                    <a:pt x="109" y="66"/>
                    <a:pt x="103" y="94"/>
                    <a:pt x="100" y="10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CustomShape 147"/>
            <p:cNvSpPr/>
            <p:nvPr/>
          </p:nvSpPr>
          <p:spPr>
            <a:xfrm>
              <a:off x="9971280" y="864360"/>
              <a:ext cx="237600" cy="592560"/>
            </a:xfrm>
            <a:custGeom>
              <a:avLst/>
              <a:gdLst/>
              <a:ahLst/>
              <a:cxnLst/>
              <a:rect l="l" t="t" r="r" b="b"/>
              <a:pathLst>
                <a:path w="56" h="140">
                  <a:moveTo>
                    <a:pt x="33" y="111"/>
                  </a:moveTo>
                  <a:cubicBezTo>
                    <a:pt x="24" y="96"/>
                    <a:pt x="30" y="77"/>
                    <a:pt x="35" y="63"/>
                  </a:cubicBezTo>
                  <a:cubicBezTo>
                    <a:pt x="41" y="43"/>
                    <a:pt x="47" y="21"/>
                    <a:pt x="56" y="0"/>
                  </a:cubicBezTo>
                  <a:cubicBezTo>
                    <a:pt x="55" y="2"/>
                    <a:pt x="54" y="5"/>
                    <a:pt x="52" y="7"/>
                  </a:cubicBezTo>
                  <a:cubicBezTo>
                    <a:pt x="35" y="38"/>
                    <a:pt x="17" y="72"/>
                    <a:pt x="8" y="106"/>
                  </a:cubicBezTo>
                  <a:cubicBezTo>
                    <a:pt x="5" y="116"/>
                    <a:pt x="0" y="140"/>
                    <a:pt x="18" y="133"/>
                  </a:cubicBezTo>
                  <a:cubicBezTo>
                    <a:pt x="28" y="130"/>
                    <a:pt x="35" y="124"/>
                    <a:pt x="41" y="116"/>
                  </a:cubicBezTo>
                  <a:cubicBezTo>
                    <a:pt x="38" y="116"/>
                    <a:pt x="35" y="114"/>
                    <a:pt x="33" y="111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" name="CustomShape 148"/>
            <p:cNvSpPr/>
            <p:nvPr/>
          </p:nvSpPr>
          <p:spPr>
            <a:xfrm>
              <a:off x="10262880" y="986400"/>
              <a:ext cx="148320" cy="93240"/>
            </a:xfrm>
            <a:custGeom>
              <a:avLst/>
              <a:gdLst/>
              <a:ahLst/>
              <a:cxnLst/>
              <a:rect l="l" t="t" r="r" b="b"/>
              <a:pathLst>
                <a:path w="35" h="22">
                  <a:moveTo>
                    <a:pt x="31" y="8"/>
                  </a:moveTo>
                  <a:cubicBezTo>
                    <a:pt x="31" y="9"/>
                    <a:pt x="30" y="10"/>
                    <a:pt x="30" y="10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5" y="13"/>
                    <a:pt x="19" y="11"/>
                    <a:pt x="15" y="11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2" y="18"/>
                    <a:pt x="7" y="20"/>
                  </a:cubicBezTo>
                  <a:cubicBezTo>
                    <a:pt x="13" y="22"/>
                    <a:pt x="19" y="22"/>
                    <a:pt x="24" y="20"/>
                  </a:cubicBezTo>
                  <a:cubicBezTo>
                    <a:pt x="34" y="16"/>
                    <a:pt x="35" y="8"/>
                    <a:pt x="33" y="0"/>
                  </a:cubicBezTo>
                  <a:cubicBezTo>
                    <a:pt x="33" y="4"/>
                    <a:pt x="32" y="7"/>
                    <a:pt x="31" y="8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149"/>
            <p:cNvSpPr/>
            <p:nvPr/>
          </p:nvSpPr>
          <p:spPr>
            <a:xfrm>
              <a:off x="10352880" y="1244880"/>
              <a:ext cx="78840" cy="174240"/>
            </a:xfrm>
            <a:custGeom>
              <a:avLst/>
              <a:gdLst/>
              <a:ahLst/>
              <a:cxnLst/>
              <a:rect l="l" t="t" r="r" b="b"/>
              <a:pathLst>
                <a:path w="19" h="41">
                  <a:moveTo>
                    <a:pt x="13" y="20"/>
                  </a:moveTo>
                  <a:cubicBezTo>
                    <a:pt x="8" y="15"/>
                    <a:pt x="5" y="7"/>
                    <a:pt x="3" y="0"/>
                  </a:cubicBezTo>
                  <a:cubicBezTo>
                    <a:pt x="2" y="6"/>
                    <a:pt x="1" y="13"/>
                    <a:pt x="1" y="19"/>
                  </a:cubicBezTo>
                  <a:cubicBezTo>
                    <a:pt x="0" y="23"/>
                    <a:pt x="0" y="29"/>
                    <a:pt x="2" y="33"/>
                  </a:cubicBezTo>
                  <a:cubicBezTo>
                    <a:pt x="5" y="39"/>
                    <a:pt x="12" y="41"/>
                    <a:pt x="15" y="34"/>
                  </a:cubicBezTo>
                  <a:cubicBezTo>
                    <a:pt x="16" y="31"/>
                    <a:pt x="18" y="27"/>
                    <a:pt x="19" y="24"/>
                  </a:cubicBezTo>
                  <a:cubicBezTo>
                    <a:pt x="17" y="23"/>
                    <a:pt x="15" y="22"/>
                    <a:pt x="13" y="2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CustomShape 150"/>
            <p:cNvSpPr/>
            <p:nvPr/>
          </p:nvSpPr>
          <p:spPr>
            <a:xfrm>
              <a:off x="10391040" y="664560"/>
              <a:ext cx="88560" cy="151920"/>
            </a:xfrm>
            <a:custGeom>
              <a:avLst/>
              <a:gdLst/>
              <a:ahLst/>
              <a:cxnLst/>
              <a:rect l="l" t="t" r="r" b="b"/>
              <a:pathLst>
                <a:path w="21" h="36">
                  <a:moveTo>
                    <a:pt x="7" y="3"/>
                  </a:moveTo>
                  <a:cubicBezTo>
                    <a:pt x="5" y="0"/>
                    <a:pt x="0" y="3"/>
                    <a:pt x="2" y="6"/>
                  </a:cubicBezTo>
                  <a:cubicBezTo>
                    <a:pt x="4" y="10"/>
                    <a:pt x="6" y="15"/>
                    <a:pt x="8" y="20"/>
                  </a:cubicBezTo>
                  <a:cubicBezTo>
                    <a:pt x="9" y="26"/>
                    <a:pt x="10" y="30"/>
                    <a:pt x="13" y="34"/>
                  </a:cubicBezTo>
                  <a:cubicBezTo>
                    <a:pt x="14" y="36"/>
                    <a:pt x="17" y="36"/>
                    <a:pt x="17" y="34"/>
                  </a:cubicBezTo>
                  <a:cubicBezTo>
                    <a:pt x="21" y="23"/>
                    <a:pt x="14" y="1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CustomShape 151"/>
            <p:cNvSpPr/>
            <p:nvPr/>
          </p:nvSpPr>
          <p:spPr>
            <a:xfrm>
              <a:off x="9941400" y="555480"/>
              <a:ext cx="614160" cy="947880"/>
            </a:xfrm>
            <a:custGeom>
              <a:avLst/>
              <a:gdLst/>
              <a:ahLst/>
              <a:cxnLst/>
              <a:rect l="l" t="t" r="r" b="b"/>
              <a:pathLst>
                <a:path w="145" h="224">
                  <a:moveTo>
                    <a:pt x="137" y="46"/>
                  </a:moveTo>
                  <a:cubicBezTo>
                    <a:pt x="133" y="28"/>
                    <a:pt x="121" y="0"/>
                    <a:pt x="99" y="14"/>
                  </a:cubicBezTo>
                  <a:cubicBezTo>
                    <a:pt x="79" y="26"/>
                    <a:pt x="68" y="50"/>
                    <a:pt x="56" y="69"/>
                  </a:cubicBezTo>
                  <a:cubicBezTo>
                    <a:pt x="49" y="82"/>
                    <a:pt x="42" y="96"/>
                    <a:pt x="35" y="110"/>
                  </a:cubicBezTo>
                  <a:cubicBezTo>
                    <a:pt x="25" y="130"/>
                    <a:pt x="16" y="150"/>
                    <a:pt x="9" y="172"/>
                  </a:cubicBezTo>
                  <a:cubicBezTo>
                    <a:pt x="5" y="183"/>
                    <a:pt x="0" y="200"/>
                    <a:pt x="8" y="211"/>
                  </a:cubicBezTo>
                  <a:cubicBezTo>
                    <a:pt x="16" y="221"/>
                    <a:pt x="34" y="212"/>
                    <a:pt x="42" y="206"/>
                  </a:cubicBezTo>
                  <a:cubicBezTo>
                    <a:pt x="59" y="194"/>
                    <a:pt x="67" y="173"/>
                    <a:pt x="72" y="153"/>
                  </a:cubicBezTo>
                  <a:cubicBezTo>
                    <a:pt x="77" y="153"/>
                    <a:pt x="82" y="153"/>
                    <a:pt x="87" y="154"/>
                  </a:cubicBezTo>
                  <a:cubicBezTo>
                    <a:pt x="89" y="154"/>
                    <a:pt x="92" y="155"/>
                    <a:pt x="94" y="155"/>
                  </a:cubicBezTo>
                  <a:cubicBezTo>
                    <a:pt x="88" y="174"/>
                    <a:pt x="84" y="199"/>
                    <a:pt x="101" y="211"/>
                  </a:cubicBezTo>
                  <a:cubicBezTo>
                    <a:pt x="120" y="224"/>
                    <a:pt x="129" y="172"/>
                    <a:pt x="131" y="163"/>
                  </a:cubicBezTo>
                  <a:cubicBezTo>
                    <a:pt x="140" y="125"/>
                    <a:pt x="145" y="84"/>
                    <a:pt x="137" y="46"/>
                  </a:cubicBezTo>
                  <a:close/>
                  <a:moveTo>
                    <a:pt x="117" y="183"/>
                  </a:moveTo>
                  <a:cubicBezTo>
                    <a:pt x="115" y="188"/>
                    <a:pt x="114" y="193"/>
                    <a:pt x="112" y="197"/>
                  </a:cubicBezTo>
                  <a:cubicBezTo>
                    <a:pt x="109" y="204"/>
                    <a:pt x="102" y="202"/>
                    <a:pt x="99" y="196"/>
                  </a:cubicBezTo>
                  <a:cubicBezTo>
                    <a:pt x="97" y="192"/>
                    <a:pt x="97" y="186"/>
                    <a:pt x="98" y="182"/>
                  </a:cubicBezTo>
                  <a:cubicBezTo>
                    <a:pt x="98" y="173"/>
                    <a:pt x="100" y="165"/>
                    <a:pt x="102" y="156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89" y="146"/>
                    <a:pt x="81" y="146"/>
                    <a:pt x="73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58" y="175"/>
                    <a:pt x="47" y="198"/>
                    <a:pt x="25" y="206"/>
                  </a:cubicBezTo>
                  <a:cubicBezTo>
                    <a:pt x="7" y="213"/>
                    <a:pt x="12" y="189"/>
                    <a:pt x="15" y="179"/>
                  </a:cubicBezTo>
                  <a:cubicBezTo>
                    <a:pt x="24" y="145"/>
                    <a:pt x="42" y="111"/>
                    <a:pt x="59" y="80"/>
                  </a:cubicBezTo>
                  <a:cubicBezTo>
                    <a:pt x="67" y="66"/>
                    <a:pt x="75" y="53"/>
                    <a:pt x="84" y="40"/>
                  </a:cubicBezTo>
                  <a:cubicBezTo>
                    <a:pt x="91" y="30"/>
                    <a:pt x="108" y="9"/>
                    <a:pt x="120" y="24"/>
                  </a:cubicBezTo>
                  <a:cubicBezTo>
                    <a:pt x="130" y="35"/>
                    <a:pt x="131" y="56"/>
                    <a:pt x="132" y="70"/>
                  </a:cubicBezTo>
                  <a:cubicBezTo>
                    <a:pt x="135" y="108"/>
                    <a:pt x="127" y="147"/>
                    <a:pt x="117" y="1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CustomShape 152"/>
            <p:cNvSpPr/>
            <p:nvPr/>
          </p:nvSpPr>
          <p:spPr>
            <a:xfrm>
              <a:off x="10267560" y="872280"/>
              <a:ext cx="164160" cy="169200"/>
            </a:xfrm>
            <a:custGeom>
              <a:avLst/>
              <a:gdLst/>
              <a:ahLst/>
              <a:cxnLst/>
              <a:rect l="l" t="t" r="r" b="b"/>
              <a:pathLst>
                <a:path w="39" h="40">
                  <a:moveTo>
                    <a:pt x="23" y="2"/>
                  </a:moveTo>
                  <a:cubicBezTo>
                    <a:pt x="16" y="3"/>
                    <a:pt x="12" y="9"/>
                    <a:pt x="8" y="14"/>
                  </a:cubicBezTo>
                  <a:cubicBezTo>
                    <a:pt x="5" y="20"/>
                    <a:pt x="0" y="27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5" y="38"/>
                    <a:pt x="10" y="38"/>
                    <a:pt x="14" y="38"/>
                  </a:cubicBezTo>
                  <a:cubicBezTo>
                    <a:pt x="18" y="38"/>
                    <a:pt x="24" y="40"/>
                    <a:pt x="28" y="38"/>
                  </a:cubicBezTo>
                  <a:cubicBezTo>
                    <a:pt x="28" y="38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3" y="28"/>
                    <a:pt x="39" y="0"/>
                    <a:pt x="23" y="2"/>
                  </a:cubicBezTo>
                  <a:close/>
                  <a:moveTo>
                    <a:pt x="24" y="33"/>
                  </a:moveTo>
                  <a:cubicBezTo>
                    <a:pt x="22" y="32"/>
                    <a:pt x="20" y="32"/>
                    <a:pt x="18" y="32"/>
                  </a:cubicBezTo>
                  <a:cubicBezTo>
                    <a:pt x="14" y="32"/>
                    <a:pt x="9" y="32"/>
                    <a:pt x="5" y="32"/>
                  </a:cubicBezTo>
                  <a:cubicBezTo>
                    <a:pt x="7" y="29"/>
                    <a:pt x="8" y="27"/>
                    <a:pt x="9" y="24"/>
                  </a:cubicBezTo>
                  <a:cubicBezTo>
                    <a:pt x="12" y="19"/>
                    <a:pt x="15" y="14"/>
                    <a:pt x="20" y="10"/>
                  </a:cubicBezTo>
                  <a:cubicBezTo>
                    <a:pt x="26" y="5"/>
                    <a:pt x="27" y="13"/>
                    <a:pt x="27" y="17"/>
                  </a:cubicBezTo>
                  <a:cubicBezTo>
                    <a:pt x="27" y="22"/>
                    <a:pt x="26" y="28"/>
                    <a:pt x="24" y="3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153"/>
            <p:cNvSpPr/>
            <p:nvPr/>
          </p:nvSpPr>
          <p:spPr>
            <a:xfrm>
              <a:off x="10300680" y="4356720"/>
              <a:ext cx="199440" cy="190080"/>
            </a:xfrm>
            <a:custGeom>
              <a:avLst/>
              <a:gdLst/>
              <a:ahLst/>
              <a:cxnLst/>
              <a:rect l="l" t="t" r="r" b="b"/>
              <a:pathLst>
                <a:path w="47" h="45">
                  <a:moveTo>
                    <a:pt x="5" y="32"/>
                  </a:moveTo>
                  <a:cubicBezTo>
                    <a:pt x="11" y="41"/>
                    <a:pt x="27" y="45"/>
                    <a:pt x="37" y="36"/>
                  </a:cubicBezTo>
                  <a:cubicBezTo>
                    <a:pt x="47" y="26"/>
                    <a:pt x="45" y="12"/>
                    <a:pt x="35" y="4"/>
                  </a:cubicBezTo>
                  <a:cubicBezTo>
                    <a:pt x="26" y="1"/>
                    <a:pt x="15" y="0"/>
                    <a:pt x="8" y="9"/>
                  </a:cubicBezTo>
                  <a:cubicBezTo>
                    <a:pt x="2" y="15"/>
                    <a:pt x="0" y="25"/>
                    <a:pt x="5" y="3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154"/>
            <p:cNvSpPr/>
            <p:nvPr/>
          </p:nvSpPr>
          <p:spPr>
            <a:xfrm>
              <a:off x="10224720" y="4729320"/>
              <a:ext cx="317880" cy="203040"/>
            </a:xfrm>
            <a:custGeom>
              <a:avLst/>
              <a:gdLst/>
              <a:ahLst/>
              <a:cxnLst/>
              <a:rect l="l" t="t" r="r" b="b"/>
              <a:pathLst>
                <a:path w="75" h="48">
                  <a:moveTo>
                    <a:pt x="51" y="41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60" y="48"/>
                    <a:pt x="63" y="48"/>
                    <a:pt x="67" y="43"/>
                  </a:cubicBezTo>
                  <a:cubicBezTo>
                    <a:pt x="72" y="37"/>
                    <a:pt x="75" y="29"/>
                    <a:pt x="69" y="23"/>
                  </a:cubicBezTo>
                  <a:cubicBezTo>
                    <a:pt x="62" y="18"/>
                    <a:pt x="54" y="13"/>
                    <a:pt x="46" y="10"/>
                  </a:cubicBezTo>
                  <a:cubicBezTo>
                    <a:pt x="38" y="6"/>
                    <a:pt x="29" y="1"/>
                    <a:pt x="19" y="0"/>
                  </a:cubicBezTo>
                  <a:cubicBezTo>
                    <a:pt x="14" y="0"/>
                    <a:pt x="8" y="1"/>
                    <a:pt x="4" y="6"/>
                  </a:cubicBezTo>
                  <a:cubicBezTo>
                    <a:pt x="0" y="11"/>
                    <a:pt x="1" y="15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1"/>
                    <a:pt x="23" y="23"/>
                    <a:pt x="28" y="25"/>
                  </a:cubicBezTo>
                  <a:cubicBezTo>
                    <a:pt x="35" y="30"/>
                    <a:pt x="45" y="35"/>
                    <a:pt x="5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155"/>
            <p:cNvSpPr/>
            <p:nvPr/>
          </p:nvSpPr>
          <p:spPr>
            <a:xfrm>
              <a:off x="9713160" y="5628240"/>
              <a:ext cx="50400" cy="3780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10" y="0"/>
                  </a:moveTo>
                  <a:cubicBezTo>
                    <a:pt x="10" y="1"/>
                    <a:pt x="9" y="1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7" y="9"/>
                    <a:pt x="9" y="8"/>
                    <a:pt x="11" y="5"/>
                  </a:cubicBezTo>
                  <a:cubicBezTo>
                    <a:pt x="12" y="3"/>
                    <a:pt x="11" y="2"/>
                    <a:pt x="10" y="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156"/>
            <p:cNvSpPr/>
            <p:nvPr/>
          </p:nvSpPr>
          <p:spPr>
            <a:xfrm>
              <a:off x="10657080" y="4382280"/>
              <a:ext cx="63000" cy="5832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4" y="13"/>
                  </a:moveTo>
                  <a:cubicBezTo>
                    <a:pt x="9" y="14"/>
                    <a:pt x="15" y="12"/>
                    <a:pt x="15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6" y="1"/>
                    <a:pt x="4" y="2"/>
                    <a:pt x="3" y="4"/>
                  </a:cubicBezTo>
                  <a:cubicBezTo>
                    <a:pt x="0" y="7"/>
                    <a:pt x="0" y="11"/>
                    <a:pt x="4" y="1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157"/>
            <p:cNvSpPr/>
            <p:nvPr/>
          </p:nvSpPr>
          <p:spPr>
            <a:xfrm>
              <a:off x="9900360" y="5628240"/>
              <a:ext cx="37800" cy="32760"/>
            </a:xfrm>
            <a:custGeom>
              <a:avLst/>
              <a:gdLst/>
              <a:ahLst/>
              <a:cxnLst/>
              <a:rect l="l" t="t" r="r" b="b"/>
              <a:pathLst>
                <a:path w="9" h="8">
                  <a:moveTo>
                    <a:pt x="9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0" y="4"/>
                    <a:pt x="3" y="7"/>
                  </a:cubicBezTo>
                  <a:cubicBezTo>
                    <a:pt x="4" y="8"/>
                    <a:pt x="7" y="8"/>
                    <a:pt x="8" y="6"/>
                  </a:cubicBezTo>
                  <a:cubicBezTo>
                    <a:pt x="8" y="5"/>
                    <a:pt x="9" y="4"/>
                    <a:pt x="9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158"/>
            <p:cNvSpPr/>
            <p:nvPr/>
          </p:nvSpPr>
          <p:spPr>
            <a:xfrm>
              <a:off x="10542960" y="4589640"/>
              <a:ext cx="96480" cy="83880"/>
            </a:xfrm>
            <a:custGeom>
              <a:avLst/>
              <a:gdLst/>
              <a:ahLst/>
              <a:cxnLst/>
              <a:rect l="l" t="t" r="r" b="b"/>
              <a:pathLst>
                <a:path w="23" h="20">
                  <a:moveTo>
                    <a:pt x="5" y="17"/>
                  </a:moveTo>
                  <a:cubicBezTo>
                    <a:pt x="11" y="20"/>
                    <a:pt x="18" y="17"/>
                    <a:pt x="21" y="11"/>
                  </a:cubicBezTo>
                  <a:cubicBezTo>
                    <a:pt x="22" y="9"/>
                    <a:pt x="23" y="5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17" y="0"/>
                    <a:pt x="11" y="1"/>
                    <a:pt x="6" y="5"/>
                  </a:cubicBezTo>
                  <a:cubicBezTo>
                    <a:pt x="3" y="8"/>
                    <a:pt x="0" y="14"/>
                    <a:pt x="5" y="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159"/>
            <p:cNvSpPr/>
            <p:nvPr/>
          </p:nvSpPr>
          <p:spPr>
            <a:xfrm>
              <a:off x="9371520" y="4843440"/>
              <a:ext cx="1047600" cy="1126800"/>
            </a:xfrm>
            <a:custGeom>
              <a:avLst/>
              <a:gdLst/>
              <a:ahLst/>
              <a:cxnLst/>
              <a:rect l="l" t="t" r="r" b="b"/>
              <a:pathLst>
                <a:path w="248" h="266">
                  <a:moveTo>
                    <a:pt x="246" y="172"/>
                  </a:moveTo>
                  <a:cubicBezTo>
                    <a:pt x="244" y="142"/>
                    <a:pt x="225" y="124"/>
                    <a:pt x="204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207" y="85"/>
                    <a:pt x="214" y="74"/>
                    <a:pt x="221" y="62"/>
                  </a:cubicBezTo>
                  <a:cubicBezTo>
                    <a:pt x="230" y="49"/>
                    <a:pt x="239" y="35"/>
                    <a:pt x="248" y="21"/>
                  </a:cubicBezTo>
                  <a:cubicBezTo>
                    <a:pt x="241" y="17"/>
                    <a:pt x="235" y="11"/>
                    <a:pt x="228" y="7"/>
                  </a:cubicBezTo>
                  <a:cubicBezTo>
                    <a:pt x="222" y="4"/>
                    <a:pt x="216" y="2"/>
                    <a:pt x="209" y="0"/>
                  </a:cubicBezTo>
                  <a:cubicBezTo>
                    <a:pt x="197" y="15"/>
                    <a:pt x="186" y="31"/>
                    <a:pt x="174" y="47"/>
                  </a:cubicBezTo>
                  <a:cubicBezTo>
                    <a:pt x="171" y="52"/>
                    <a:pt x="167" y="57"/>
                    <a:pt x="164" y="6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08" y="52"/>
                    <a:pt x="55" y="68"/>
                    <a:pt x="30" y="107"/>
                  </a:cubicBezTo>
                  <a:cubicBezTo>
                    <a:pt x="0" y="156"/>
                    <a:pt x="30" y="207"/>
                    <a:pt x="74" y="231"/>
                  </a:cubicBezTo>
                  <a:cubicBezTo>
                    <a:pt x="112" y="252"/>
                    <a:pt x="172" y="266"/>
                    <a:pt x="213" y="238"/>
                  </a:cubicBezTo>
                  <a:cubicBezTo>
                    <a:pt x="234" y="224"/>
                    <a:pt x="248" y="198"/>
                    <a:pt x="246" y="172"/>
                  </a:cubicBezTo>
                  <a:close/>
                  <a:moveTo>
                    <a:pt x="176" y="234"/>
                  </a:moveTo>
                  <a:cubicBezTo>
                    <a:pt x="149" y="242"/>
                    <a:pt x="117" y="238"/>
                    <a:pt x="91" y="227"/>
                  </a:cubicBezTo>
                  <a:cubicBezTo>
                    <a:pt x="39" y="206"/>
                    <a:pt x="6" y="141"/>
                    <a:pt x="59" y="98"/>
                  </a:cubicBezTo>
                  <a:cubicBezTo>
                    <a:pt x="59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86" y="79"/>
                    <a:pt x="121" y="109"/>
                    <a:pt x="140" y="122"/>
                  </a:cubicBezTo>
                  <a:cubicBezTo>
                    <a:pt x="154" y="132"/>
                    <a:pt x="166" y="141"/>
                    <a:pt x="183" y="145"/>
                  </a:cubicBezTo>
                  <a:cubicBezTo>
                    <a:pt x="192" y="147"/>
                    <a:pt x="200" y="150"/>
                    <a:pt x="208" y="155"/>
                  </a:cubicBezTo>
                  <a:cubicBezTo>
                    <a:pt x="217" y="160"/>
                    <a:pt x="228" y="172"/>
                    <a:pt x="224" y="183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1" y="205"/>
                    <a:pt x="196" y="228"/>
                    <a:pt x="176" y="234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60"/>
            <p:cNvSpPr/>
            <p:nvPr/>
          </p:nvSpPr>
          <p:spPr>
            <a:xfrm>
              <a:off x="10014120" y="4937040"/>
              <a:ext cx="405000" cy="962280"/>
            </a:xfrm>
            <a:custGeom>
              <a:avLst/>
              <a:gdLst/>
              <a:ahLst/>
              <a:cxnLst/>
              <a:rect l="l" t="t" r="r" b="b"/>
              <a:pathLst>
                <a:path w="96" h="227">
                  <a:moveTo>
                    <a:pt x="61" y="6"/>
                  </a:moveTo>
                  <a:cubicBezTo>
                    <a:pt x="52" y="14"/>
                    <a:pt x="46" y="23"/>
                    <a:pt x="41" y="34"/>
                  </a:cubicBezTo>
                  <a:cubicBezTo>
                    <a:pt x="35" y="46"/>
                    <a:pt x="28" y="57"/>
                    <a:pt x="18" y="67"/>
                  </a:cubicBezTo>
                  <a:cubicBezTo>
                    <a:pt x="13" y="73"/>
                    <a:pt x="1" y="83"/>
                    <a:pt x="7" y="90"/>
                  </a:cubicBezTo>
                  <a:cubicBezTo>
                    <a:pt x="13" y="99"/>
                    <a:pt x="23" y="103"/>
                    <a:pt x="32" y="107"/>
                  </a:cubicBezTo>
                  <a:cubicBezTo>
                    <a:pt x="44" y="113"/>
                    <a:pt x="58" y="119"/>
                    <a:pt x="64" y="132"/>
                  </a:cubicBezTo>
                  <a:cubicBezTo>
                    <a:pt x="65" y="135"/>
                    <a:pt x="66" y="139"/>
                    <a:pt x="67" y="142"/>
                  </a:cubicBezTo>
                  <a:cubicBezTo>
                    <a:pt x="71" y="147"/>
                    <a:pt x="74" y="154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9" y="183"/>
                    <a:pt x="44" y="206"/>
                    <a:pt x="24" y="212"/>
                  </a:cubicBezTo>
                  <a:cubicBezTo>
                    <a:pt x="17" y="214"/>
                    <a:pt x="8" y="216"/>
                    <a:pt x="0" y="216"/>
                  </a:cubicBezTo>
                  <a:cubicBezTo>
                    <a:pt x="12" y="222"/>
                    <a:pt x="24" y="227"/>
                    <a:pt x="37" y="227"/>
                  </a:cubicBezTo>
                  <a:cubicBezTo>
                    <a:pt x="45" y="225"/>
                    <a:pt x="53" y="221"/>
                    <a:pt x="61" y="216"/>
                  </a:cubicBezTo>
                  <a:cubicBezTo>
                    <a:pt x="82" y="202"/>
                    <a:pt x="96" y="176"/>
                    <a:pt x="94" y="150"/>
                  </a:cubicBezTo>
                  <a:cubicBezTo>
                    <a:pt x="92" y="120"/>
                    <a:pt x="73" y="102"/>
                    <a:pt x="52" y="86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55" y="63"/>
                    <a:pt x="62" y="52"/>
                    <a:pt x="69" y="40"/>
                  </a:cubicBezTo>
                  <a:cubicBezTo>
                    <a:pt x="77" y="28"/>
                    <a:pt x="85" y="16"/>
                    <a:pt x="93" y="3"/>
                  </a:cubicBezTo>
                  <a:cubicBezTo>
                    <a:pt x="83" y="2"/>
                    <a:pt x="69" y="0"/>
                    <a:pt x="6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161"/>
            <p:cNvSpPr/>
            <p:nvPr/>
          </p:nvSpPr>
          <p:spPr>
            <a:xfrm>
              <a:off x="9506160" y="5250960"/>
              <a:ext cx="786240" cy="592560"/>
            </a:xfrm>
            <a:custGeom>
              <a:avLst/>
              <a:gdLst/>
              <a:ahLst/>
              <a:cxnLst/>
              <a:rect l="l" t="t" r="r" b="b"/>
              <a:pathLst>
                <a:path w="186" h="140">
                  <a:moveTo>
                    <a:pt x="160" y="93"/>
                  </a:moveTo>
                  <a:cubicBezTo>
                    <a:pt x="143" y="91"/>
                    <a:pt x="125" y="85"/>
                    <a:pt x="110" y="77"/>
                  </a:cubicBezTo>
                  <a:cubicBezTo>
                    <a:pt x="109" y="76"/>
                    <a:pt x="110" y="75"/>
                    <a:pt x="111" y="75"/>
                  </a:cubicBezTo>
                  <a:cubicBezTo>
                    <a:pt x="132" y="84"/>
                    <a:pt x="164" y="95"/>
                    <a:pt x="186" y="79"/>
                  </a:cubicBezTo>
                  <a:cubicBezTo>
                    <a:pt x="181" y="63"/>
                    <a:pt x="158" y="59"/>
                    <a:pt x="144" y="54"/>
                  </a:cubicBezTo>
                  <a:cubicBezTo>
                    <a:pt x="127" y="49"/>
                    <a:pt x="114" y="38"/>
                    <a:pt x="100" y="28"/>
                  </a:cubicBezTo>
                  <a:cubicBezTo>
                    <a:pt x="79" y="13"/>
                    <a:pt x="59" y="0"/>
                    <a:pt x="32" y="5"/>
                  </a:cubicBezTo>
                  <a:cubicBezTo>
                    <a:pt x="41" y="18"/>
                    <a:pt x="49" y="30"/>
                    <a:pt x="61" y="40"/>
                  </a:cubicBezTo>
                  <a:cubicBezTo>
                    <a:pt x="71" y="48"/>
                    <a:pt x="83" y="55"/>
                    <a:pt x="93" y="63"/>
                  </a:cubicBezTo>
                  <a:cubicBezTo>
                    <a:pt x="94" y="64"/>
                    <a:pt x="93" y="66"/>
                    <a:pt x="92" y="65"/>
                  </a:cubicBezTo>
                  <a:cubicBezTo>
                    <a:pt x="68" y="59"/>
                    <a:pt x="34" y="32"/>
                    <a:pt x="28" y="6"/>
                  </a:cubicBezTo>
                  <a:cubicBezTo>
                    <a:pt x="11" y="25"/>
                    <a:pt x="0" y="45"/>
                    <a:pt x="9" y="70"/>
                  </a:cubicBezTo>
                  <a:cubicBezTo>
                    <a:pt x="18" y="96"/>
                    <a:pt x="36" y="116"/>
                    <a:pt x="62" y="125"/>
                  </a:cubicBezTo>
                  <a:cubicBezTo>
                    <a:pt x="85" y="133"/>
                    <a:pt x="113" y="140"/>
                    <a:pt x="138" y="133"/>
                  </a:cubicBezTo>
                  <a:cubicBezTo>
                    <a:pt x="151" y="128"/>
                    <a:pt x="163" y="122"/>
                    <a:pt x="172" y="110"/>
                  </a:cubicBezTo>
                  <a:cubicBezTo>
                    <a:pt x="177" y="104"/>
                    <a:pt x="180" y="97"/>
                    <a:pt x="183" y="90"/>
                  </a:cubicBezTo>
                  <a:cubicBezTo>
                    <a:pt x="176" y="94"/>
                    <a:pt x="166" y="94"/>
                    <a:pt x="160" y="93"/>
                  </a:cubicBezTo>
                  <a:close/>
                  <a:moveTo>
                    <a:pt x="49" y="68"/>
                  </a:moveTo>
                  <a:cubicBezTo>
                    <a:pt x="46" y="69"/>
                    <a:pt x="42" y="69"/>
                    <a:pt x="41" y="66"/>
                  </a:cubicBezTo>
                  <a:cubicBezTo>
                    <a:pt x="39" y="63"/>
                    <a:pt x="40" y="60"/>
                    <a:pt x="43" y="57"/>
                  </a:cubicBezTo>
                  <a:cubicBezTo>
                    <a:pt x="45" y="56"/>
                    <a:pt x="48" y="55"/>
                    <a:pt x="50" y="57"/>
                  </a:cubicBezTo>
                  <a:cubicBezTo>
                    <a:pt x="51" y="57"/>
                    <a:pt x="50" y="59"/>
                    <a:pt x="49" y="58"/>
                  </a:cubicBezTo>
                  <a:cubicBezTo>
                    <a:pt x="46" y="57"/>
                    <a:pt x="41" y="62"/>
                    <a:pt x="44" y="64"/>
                  </a:cubicBezTo>
                  <a:cubicBezTo>
                    <a:pt x="45" y="66"/>
                    <a:pt x="47" y="66"/>
                    <a:pt x="48" y="65"/>
                  </a:cubicBezTo>
                  <a:cubicBezTo>
                    <a:pt x="50" y="64"/>
                    <a:pt x="49" y="62"/>
                    <a:pt x="50" y="61"/>
                  </a:cubicBezTo>
                  <a:cubicBezTo>
                    <a:pt x="50" y="61"/>
                    <a:pt x="51" y="60"/>
                    <a:pt x="51" y="61"/>
                  </a:cubicBezTo>
                  <a:cubicBezTo>
                    <a:pt x="54" y="62"/>
                    <a:pt x="51" y="67"/>
                    <a:pt x="49" y="68"/>
                  </a:cubicBezTo>
                  <a:close/>
                  <a:moveTo>
                    <a:pt x="65" y="65"/>
                  </a:moveTo>
                  <a:cubicBezTo>
                    <a:pt x="66" y="62"/>
                    <a:pt x="69" y="64"/>
                    <a:pt x="71" y="65"/>
                  </a:cubicBezTo>
                  <a:cubicBezTo>
                    <a:pt x="72" y="65"/>
                    <a:pt x="71" y="67"/>
                    <a:pt x="70" y="67"/>
                  </a:cubicBezTo>
                  <a:cubicBezTo>
                    <a:pt x="69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7"/>
                    <a:pt x="68" y="68"/>
                    <a:pt x="69" y="69"/>
                  </a:cubicBezTo>
                  <a:cubicBezTo>
                    <a:pt x="70" y="70"/>
                    <a:pt x="70" y="71"/>
                    <a:pt x="71" y="71"/>
                  </a:cubicBez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0"/>
                    <a:pt x="73" y="69"/>
                    <a:pt x="74" y="68"/>
                  </a:cubicBezTo>
                  <a:cubicBezTo>
                    <a:pt x="74" y="68"/>
                    <a:pt x="75" y="68"/>
                    <a:pt x="75" y="68"/>
                  </a:cubicBezTo>
                  <a:cubicBezTo>
                    <a:pt x="77" y="70"/>
                    <a:pt x="75" y="75"/>
                    <a:pt x="72" y="75"/>
                  </a:cubicBezTo>
                  <a:cubicBezTo>
                    <a:pt x="69" y="75"/>
                    <a:pt x="67" y="73"/>
                    <a:pt x="66" y="71"/>
                  </a:cubicBezTo>
                  <a:cubicBezTo>
                    <a:pt x="65" y="69"/>
                    <a:pt x="64" y="67"/>
                    <a:pt x="65" y="65"/>
                  </a:cubicBezTo>
                  <a:close/>
                  <a:moveTo>
                    <a:pt x="51" y="101"/>
                  </a:moveTo>
                  <a:cubicBezTo>
                    <a:pt x="46" y="100"/>
                    <a:pt x="44" y="96"/>
                    <a:pt x="47" y="91"/>
                  </a:cubicBezTo>
                  <a:cubicBezTo>
                    <a:pt x="50" y="87"/>
                    <a:pt x="55" y="86"/>
                    <a:pt x="58" y="88"/>
                  </a:cubicBezTo>
                  <a:cubicBezTo>
                    <a:pt x="58" y="88"/>
                    <a:pt x="58" y="88"/>
                    <a:pt x="59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7"/>
                    <a:pt x="59" y="86"/>
                    <a:pt x="59" y="86"/>
                  </a:cubicBezTo>
                  <a:cubicBezTo>
                    <a:pt x="64" y="86"/>
                    <a:pt x="65" y="93"/>
                    <a:pt x="63" y="97"/>
                  </a:cubicBezTo>
                  <a:cubicBezTo>
                    <a:pt x="60" y="100"/>
                    <a:pt x="55" y="103"/>
                    <a:pt x="51" y="101"/>
                  </a:cubicBezTo>
                  <a:close/>
                  <a:moveTo>
                    <a:pt x="83" y="112"/>
                  </a:moveTo>
                  <a:cubicBezTo>
                    <a:pt x="81" y="112"/>
                    <a:pt x="79" y="111"/>
                    <a:pt x="78" y="110"/>
                  </a:cubicBezTo>
                  <a:cubicBezTo>
                    <a:pt x="77" y="109"/>
                    <a:pt x="76" y="107"/>
                    <a:pt x="77" y="105"/>
                  </a:cubicBezTo>
                  <a:cubicBezTo>
                    <a:pt x="78" y="104"/>
                    <a:pt x="80" y="103"/>
                    <a:pt x="82" y="103"/>
                  </a:cubicBezTo>
                  <a:cubicBezTo>
                    <a:pt x="83" y="103"/>
                    <a:pt x="83" y="105"/>
                    <a:pt x="82" y="105"/>
                  </a:cubicBezTo>
                  <a:cubicBezTo>
                    <a:pt x="80" y="105"/>
                    <a:pt x="78" y="107"/>
                    <a:pt x="80" y="108"/>
                  </a:cubicBezTo>
                  <a:cubicBezTo>
                    <a:pt x="81" y="109"/>
                    <a:pt x="82" y="109"/>
                    <a:pt x="84" y="109"/>
                  </a:cubicBezTo>
                  <a:cubicBezTo>
                    <a:pt x="85" y="108"/>
                    <a:pt x="86" y="107"/>
                    <a:pt x="88" y="108"/>
                  </a:cubicBezTo>
                  <a:cubicBezTo>
                    <a:pt x="88" y="108"/>
                    <a:pt x="88" y="108"/>
                    <a:pt x="88" y="109"/>
                  </a:cubicBezTo>
                  <a:cubicBezTo>
                    <a:pt x="88" y="111"/>
                    <a:pt x="85" y="112"/>
                    <a:pt x="83" y="112"/>
                  </a:cubicBezTo>
                  <a:close/>
                  <a:moveTo>
                    <a:pt x="94" y="99"/>
                  </a:moveTo>
                  <a:cubicBezTo>
                    <a:pt x="88" y="94"/>
                    <a:pt x="96" y="87"/>
                    <a:pt x="101" y="87"/>
                  </a:cubicBezTo>
                  <a:cubicBezTo>
                    <a:pt x="102" y="87"/>
                    <a:pt x="103" y="88"/>
                    <a:pt x="102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90"/>
                    <a:pt x="105" y="95"/>
                    <a:pt x="103" y="97"/>
                  </a:cubicBezTo>
                  <a:cubicBezTo>
                    <a:pt x="101" y="100"/>
                    <a:pt x="97" y="101"/>
                    <a:pt x="94" y="99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162"/>
            <p:cNvSpPr/>
            <p:nvPr/>
          </p:nvSpPr>
          <p:spPr>
            <a:xfrm>
              <a:off x="9506160" y="5276520"/>
              <a:ext cx="579240" cy="567000"/>
            </a:xfrm>
            <a:custGeom>
              <a:avLst/>
              <a:gdLst/>
              <a:ahLst/>
              <a:cxnLst/>
              <a:rect l="l" t="t" r="r" b="b"/>
              <a:pathLst>
                <a:path w="137" h="134">
                  <a:moveTo>
                    <a:pt x="118" y="114"/>
                  </a:moveTo>
                  <a:cubicBezTo>
                    <a:pt x="112" y="97"/>
                    <a:pt x="126" y="91"/>
                    <a:pt x="137" y="82"/>
                  </a:cubicBezTo>
                  <a:cubicBezTo>
                    <a:pt x="127" y="79"/>
                    <a:pt x="118" y="75"/>
                    <a:pt x="110" y="71"/>
                  </a:cubicBezTo>
                  <a:cubicBezTo>
                    <a:pt x="109" y="70"/>
                    <a:pt x="110" y="69"/>
                    <a:pt x="111" y="69"/>
                  </a:cubicBezTo>
                  <a:cubicBezTo>
                    <a:pt x="117" y="72"/>
                    <a:pt x="125" y="75"/>
                    <a:pt x="133" y="77"/>
                  </a:cubicBezTo>
                  <a:cubicBezTo>
                    <a:pt x="119" y="72"/>
                    <a:pt x="106" y="66"/>
                    <a:pt x="93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68" y="53"/>
                    <a:pt x="34" y="26"/>
                    <a:pt x="28" y="0"/>
                  </a:cubicBezTo>
                  <a:cubicBezTo>
                    <a:pt x="11" y="19"/>
                    <a:pt x="0" y="39"/>
                    <a:pt x="9" y="64"/>
                  </a:cubicBezTo>
                  <a:cubicBezTo>
                    <a:pt x="18" y="90"/>
                    <a:pt x="36" y="110"/>
                    <a:pt x="62" y="119"/>
                  </a:cubicBezTo>
                  <a:cubicBezTo>
                    <a:pt x="84" y="127"/>
                    <a:pt x="112" y="134"/>
                    <a:pt x="136" y="127"/>
                  </a:cubicBezTo>
                  <a:cubicBezTo>
                    <a:pt x="128" y="125"/>
                    <a:pt x="120" y="121"/>
                    <a:pt x="118" y="114"/>
                  </a:cubicBezTo>
                  <a:close/>
                  <a:moveTo>
                    <a:pt x="49" y="62"/>
                  </a:moveTo>
                  <a:cubicBezTo>
                    <a:pt x="46" y="63"/>
                    <a:pt x="42" y="63"/>
                    <a:pt x="41" y="60"/>
                  </a:cubicBezTo>
                  <a:cubicBezTo>
                    <a:pt x="39" y="57"/>
                    <a:pt x="40" y="54"/>
                    <a:pt x="43" y="51"/>
                  </a:cubicBezTo>
                  <a:cubicBezTo>
                    <a:pt x="45" y="50"/>
                    <a:pt x="48" y="49"/>
                    <a:pt x="50" y="51"/>
                  </a:cubicBezTo>
                  <a:cubicBezTo>
                    <a:pt x="51" y="51"/>
                    <a:pt x="50" y="53"/>
                    <a:pt x="49" y="52"/>
                  </a:cubicBezTo>
                  <a:cubicBezTo>
                    <a:pt x="46" y="51"/>
                    <a:pt x="41" y="56"/>
                    <a:pt x="44" y="58"/>
                  </a:cubicBezTo>
                  <a:cubicBezTo>
                    <a:pt x="45" y="60"/>
                    <a:pt x="47" y="60"/>
                    <a:pt x="48" y="59"/>
                  </a:cubicBezTo>
                  <a:cubicBezTo>
                    <a:pt x="50" y="58"/>
                    <a:pt x="49" y="56"/>
                    <a:pt x="50" y="55"/>
                  </a:cubicBezTo>
                  <a:cubicBezTo>
                    <a:pt x="50" y="55"/>
                    <a:pt x="51" y="54"/>
                    <a:pt x="51" y="55"/>
                  </a:cubicBezTo>
                  <a:cubicBezTo>
                    <a:pt x="54" y="56"/>
                    <a:pt x="51" y="61"/>
                    <a:pt x="49" y="62"/>
                  </a:cubicBezTo>
                  <a:close/>
                  <a:moveTo>
                    <a:pt x="65" y="59"/>
                  </a:moveTo>
                  <a:cubicBezTo>
                    <a:pt x="66" y="56"/>
                    <a:pt x="69" y="58"/>
                    <a:pt x="71" y="59"/>
                  </a:cubicBezTo>
                  <a:cubicBezTo>
                    <a:pt x="72" y="59"/>
                    <a:pt x="71" y="61"/>
                    <a:pt x="70" y="61"/>
                  </a:cubicBezTo>
                  <a:cubicBezTo>
                    <a:pt x="69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2"/>
                    <a:pt x="69" y="63"/>
                  </a:cubicBezTo>
                  <a:cubicBezTo>
                    <a:pt x="70" y="64"/>
                    <a:pt x="70" y="65"/>
                    <a:pt x="71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4"/>
                    <a:pt x="73" y="63"/>
                    <a:pt x="74" y="62"/>
                  </a:cubicBezTo>
                  <a:cubicBezTo>
                    <a:pt x="74" y="62"/>
                    <a:pt x="75" y="62"/>
                    <a:pt x="75" y="62"/>
                  </a:cubicBezTo>
                  <a:cubicBezTo>
                    <a:pt x="77" y="64"/>
                    <a:pt x="75" y="69"/>
                    <a:pt x="72" y="69"/>
                  </a:cubicBezTo>
                  <a:cubicBezTo>
                    <a:pt x="69" y="69"/>
                    <a:pt x="67" y="67"/>
                    <a:pt x="66" y="65"/>
                  </a:cubicBezTo>
                  <a:cubicBezTo>
                    <a:pt x="65" y="63"/>
                    <a:pt x="64" y="61"/>
                    <a:pt x="65" y="59"/>
                  </a:cubicBezTo>
                  <a:close/>
                  <a:moveTo>
                    <a:pt x="51" y="95"/>
                  </a:moveTo>
                  <a:cubicBezTo>
                    <a:pt x="46" y="94"/>
                    <a:pt x="44" y="90"/>
                    <a:pt x="47" y="85"/>
                  </a:cubicBezTo>
                  <a:cubicBezTo>
                    <a:pt x="50" y="81"/>
                    <a:pt x="55" y="80"/>
                    <a:pt x="58" y="82"/>
                  </a:cubicBezTo>
                  <a:cubicBezTo>
                    <a:pt x="58" y="82"/>
                    <a:pt x="58" y="82"/>
                    <a:pt x="59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1"/>
                    <a:pt x="59" y="80"/>
                    <a:pt x="59" y="80"/>
                  </a:cubicBezTo>
                  <a:cubicBezTo>
                    <a:pt x="64" y="80"/>
                    <a:pt x="65" y="87"/>
                    <a:pt x="63" y="91"/>
                  </a:cubicBezTo>
                  <a:cubicBezTo>
                    <a:pt x="60" y="94"/>
                    <a:pt x="55" y="97"/>
                    <a:pt x="51" y="95"/>
                  </a:cubicBezTo>
                  <a:close/>
                  <a:moveTo>
                    <a:pt x="83" y="106"/>
                  </a:moveTo>
                  <a:cubicBezTo>
                    <a:pt x="81" y="106"/>
                    <a:pt x="79" y="105"/>
                    <a:pt x="78" y="104"/>
                  </a:cubicBezTo>
                  <a:cubicBezTo>
                    <a:pt x="77" y="103"/>
                    <a:pt x="76" y="101"/>
                    <a:pt x="77" y="99"/>
                  </a:cubicBezTo>
                  <a:cubicBezTo>
                    <a:pt x="78" y="98"/>
                    <a:pt x="80" y="97"/>
                    <a:pt x="82" y="97"/>
                  </a:cubicBezTo>
                  <a:cubicBezTo>
                    <a:pt x="83" y="97"/>
                    <a:pt x="83" y="99"/>
                    <a:pt x="82" y="99"/>
                  </a:cubicBezTo>
                  <a:cubicBezTo>
                    <a:pt x="80" y="99"/>
                    <a:pt x="78" y="101"/>
                    <a:pt x="80" y="102"/>
                  </a:cubicBezTo>
                  <a:cubicBezTo>
                    <a:pt x="81" y="103"/>
                    <a:pt x="82" y="103"/>
                    <a:pt x="84" y="103"/>
                  </a:cubicBezTo>
                  <a:cubicBezTo>
                    <a:pt x="85" y="102"/>
                    <a:pt x="86" y="101"/>
                    <a:pt x="88" y="102"/>
                  </a:cubicBezTo>
                  <a:cubicBezTo>
                    <a:pt x="88" y="102"/>
                    <a:pt x="88" y="102"/>
                    <a:pt x="88" y="103"/>
                  </a:cubicBezTo>
                  <a:cubicBezTo>
                    <a:pt x="88" y="105"/>
                    <a:pt x="85" y="106"/>
                    <a:pt x="83" y="106"/>
                  </a:cubicBezTo>
                  <a:close/>
                  <a:moveTo>
                    <a:pt x="94" y="93"/>
                  </a:moveTo>
                  <a:cubicBezTo>
                    <a:pt x="88" y="88"/>
                    <a:pt x="96" y="81"/>
                    <a:pt x="101" y="81"/>
                  </a:cubicBezTo>
                  <a:cubicBezTo>
                    <a:pt x="102" y="81"/>
                    <a:pt x="103" y="82"/>
                    <a:pt x="102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7" y="84"/>
                    <a:pt x="105" y="89"/>
                    <a:pt x="103" y="91"/>
                  </a:cubicBezTo>
                  <a:cubicBezTo>
                    <a:pt x="101" y="94"/>
                    <a:pt x="97" y="95"/>
                    <a:pt x="94" y="93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163"/>
            <p:cNvSpPr/>
            <p:nvPr/>
          </p:nvSpPr>
          <p:spPr>
            <a:xfrm>
              <a:off x="10386360" y="4402800"/>
              <a:ext cx="80280" cy="101160"/>
            </a:xfrm>
            <a:custGeom>
              <a:avLst/>
              <a:gdLst/>
              <a:ahLst/>
              <a:cxnLst/>
              <a:rect l="l" t="t" r="r" b="b"/>
              <a:pathLst>
                <a:path w="19" h="24">
                  <a:moveTo>
                    <a:pt x="16" y="18"/>
                  </a:moveTo>
                  <a:cubicBezTo>
                    <a:pt x="18" y="14"/>
                    <a:pt x="19" y="8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5"/>
                    <a:pt x="1" y="20"/>
                    <a:pt x="5" y="22"/>
                  </a:cubicBezTo>
                  <a:cubicBezTo>
                    <a:pt x="8" y="24"/>
                    <a:pt x="14" y="23"/>
                    <a:pt x="1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164"/>
            <p:cNvSpPr/>
            <p:nvPr/>
          </p:nvSpPr>
          <p:spPr>
            <a:xfrm>
              <a:off x="10593720" y="4610520"/>
              <a:ext cx="42480" cy="42480"/>
            </a:xfrm>
            <a:custGeom>
              <a:avLst/>
              <a:gdLst/>
              <a:ahLst/>
              <a:cxnLst/>
              <a:rect l="l" t="t" r="r" b="b"/>
              <a:pathLst>
                <a:path w="10" h="10">
                  <a:moveTo>
                    <a:pt x="7" y="7"/>
                  </a:moveTo>
                  <a:cubicBezTo>
                    <a:pt x="10" y="4"/>
                    <a:pt x="5" y="0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4" y="10"/>
                    <a:pt x="5" y="9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165"/>
            <p:cNvSpPr/>
            <p:nvPr/>
          </p:nvSpPr>
          <p:spPr>
            <a:xfrm>
              <a:off x="10690200" y="4390200"/>
              <a:ext cx="25200" cy="29880"/>
            </a:xfrm>
            <a:custGeom>
              <a:avLst/>
              <a:gdLst/>
              <a:ahLst/>
              <a:cxnLst/>
              <a:rect l="l" t="t" r="r" b="b"/>
              <a:pathLst>
                <a:path w="6" h="7">
                  <a:moveTo>
                    <a:pt x="5" y="4"/>
                  </a:move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4" y="7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166"/>
            <p:cNvSpPr/>
            <p:nvPr/>
          </p:nvSpPr>
          <p:spPr>
            <a:xfrm>
              <a:off x="10085400" y="5674320"/>
              <a:ext cx="138960" cy="118440"/>
            </a:xfrm>
            <a:custGeom>
              <a:avLst/>
              <a:gdLst/>
              <a:ahLst/>
              <a:cxnLst/>
              <a:rect l="l" t="t" r="r" b="b"/>
              <a:pathLst>
                <a:path w="33" h="28">
                  <a:moveTo>
                    <a:pt x="32" y="5"/>
                  </a:moveTo>
                  <a:cubicBezTo>
                    <a:pt x="33" y="2"/>
                    <a:pt x="29" y="0"/>
                    <a:pt x="27" y="3"/>
                  </a:cubicBezTo>
                  <a:cubicBezTo>
                    <a:pt x="22" y="11"/>
                    <a:pt x="13" y="14"/>
                    <a:pt x="4" y="18"/>
                  </a:cubicBezTo>
                  <a:cubicBezTo>
                    <a:pt x="0" y="20"/>
                    <a:pt x="2" y="28"/>
                    <a:pt x="7" y="28"/>
                  </a:cubicBezTo>
                  <a:cubicBezTo>
                    <a:pt x="19" y="26"/>
                    <a:pt x="27" y="16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167"/>
            <p:cNvSpPr/>
            <p:nvPr/>
          </p:nvSpPr>
          <p:spPr>
            <a:xfrm>
              <a:off x="9316080" y="4681800"/>
              <a:ext cx="1277280" cy="1331280"/>
            </a:xfrm>
            <a:custGeom>
              <a:avLst/>
              <a:gdLst/>
              <a:ahLst/>
              <a:cxnLst/>
              <a:rect l="l" t="t" r="r" b="b"/>
              <a:pathLst>
                <a:path w="302" h="314">
                  <a:moveTo>
                    <a:pt x="269" y="209"/>
                  </a:moveTo>
                  <a:cubicBezTo>
                    <a:pt x="269" y="179"/>
                    <a:pt x="246" y="154"/>
                    <a:pt x="221" y="139"/>
                  </a:cubicBezTo>
                  <a:cubicBezTo>
                    <a:pt x="227" y="130"/>
                    <a:pt x="232" y="120"/>
                    <a:pt x="238" y="110"/>
                  </a:cubicBezTo>
                  <a:cubicBezTo>
                    <a:pt x="248" y="94"/>
                    <a:pt x="258" y="78"/>
                    <a:pt x="268" y="62"/>
                  </a:cubicBezTo>
                  <a:cubicBezTo>
                    <a:pt x="271" y="64"/>
                    <a:pt x="273" y="65"/>
                    <a:pt x="276" y="67"/>
                  </a:cubicBezTo>
                  <a:cubicBezTo>
                    <a:pt x="277" y="68"/>
                    <a:pt x="279" y="67"/>
                    <a:pt x="280" y="66"/>
                  </a:cubicBezTo>
                  <a:cubicBezTo>
                    <a:pt x="288" y="59"/>
                    <a:pt x="302" y="43"/>
                    <a:pt x="292" y="32"/>
                  </a:cubicBezTo>
                  <a:cubicBezTo>
                    <a:pt x="282" y="20"/>
                    <a:pt x="264" y="13"/>
                    <a:pt x="249" y="8"/>
                  </a:cubicBezTo>
                  <a:cubicBezTo>
                    <a:pt x="239" y="4"/>
                    <a:pt x="226" y="0"/>
                    <a:pt x="216" y="10"/>
                  </a:cubicBezTo>
                  <a:cubicBezTo>
                    <a:pt x="208" y="17"/>
                    <a:pt x="206" y="30"/>
                    <a:pt x="215" y="35"/>
                  </a:cubicBezTo>
                  <a:cubicBezTo>
                    <a:pt x="204" y="48"/>
                    <a:pt x="195" y="61"/>
                    <a:pt x="185" y="75"/>
                  </a:cubicBezTo>
                  <a:cubicBezTo>
                    <a:pt x="180" y="82"/>
                    <a:pt x="174" y="89"/>
                    <a:pt x="169" y="96"/>
                  </a:cubicBezTo>
                  <a:cubicBezTo>
                    <a:pt x="126" y="80"/>
                    <a:pt x="71" y="98"/>
                    <a:pt x="41" y="134"/>
                  </a:cubicBezTo>
                  <a:cubicBezTo>
                    <a:pt x="0" y="184"/>
                    <a:pt x="31" y="244"/>
                    <a:pt x="76" y="273"/>
                  </a:cubicBezTo>
                  <a:cubicBezTo>
                    <a:pt x="119" y="301"/>
                    <a:pt x="189" y="314"/>
                    <a:pt x="236" y="280"/>
                  </a:cubicBezTo>
                  <a:cubicBezTo>
                    <a:pt x="259" y="264"/>
                    <a:pt x="268" y="236"/>
                    <a:pt x="269" y="209"/>
                  </a:cubicBezTo>
                  <a:close/>
                  <a:moveTo>
                    <a:pt x="219" y="31"/>
                  </a:moveTo>
                  <a:cubicBezTo>
                    <a:pt x="216" y="26"/>
                    <a:pt x="215" y="22"/>
                    <a:pt x="219" y="17"/>
                  </a:cubicBezTo>
                  <a:cubicBezTo>
                    <a:pt x="223" y="12"/>
                    <a:pt x="229" y="11"/>
                    <a:pt x="234" y="11"/>
                  </a:cubicBezTo>
                  <a:cubicBezTo>
                    <a:pt x="244" y="12"/>
                    <a:pt x="253" y="17"/>
                    <a:pt x="261" y="21"/>
                  </a:cubicBezTo>
                  <a:cubicBezTo>
                    <a:pt x="269" y="24"/>
                    <a:pt x="277" y="29"/>
                    <a:pt x="284" y="34"/>
                  </a:cubicBezTo>
                  <a:cubicBezTo>
                    <a:pt x="290" y="40"/>
                    <a:pt x="287" y="48"/>
                    <a:pt x="282" y="54"/>
                  </a:cubicBezTo>
                  <a:cubicBezTo>
                    <a:pt x="278" y="59"/>
                    <a:pt x="275" y="59"/>
                    <a:pt x="272" y="5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0" y="46"/>
                    <a:pt x="250" y="41"/>
                    <a:pt x="243" y="36"/>
                  </a:cubicBezTo>
                  <a:cubicBezTo>
                    <a:pt x="238" y="34"/>
                    <a:pt x="233" y="32"/>
                    <a:pt x="227" y="31"/>
                  </a:cubicBezTo>
                  <a:lnTo>
                    <a:pt x="219" y="31"/>
                  </a:lnTo>
                  <a:close/>
                  <a:moveTo>
                    <a:pt x="226" y="276"/>
                  </a:moveTo>
                  <a:cubicBezTo>
                    <a:pt x="185" y="304"/>
                    <a:pt x="125" y="290"/>
                    <a:pt x="87" y="269"/>
                  </a:cubicBezTo>
                  <a:cubicBezTo>
                    <a:pt x="43" y="245"/>
                    <a:pt x="13" y="194"/>
                    <a:pt x="43" y="145"/>
                  </a:cubicBezTo>
                  <a:cubicBezTo>
                    <a:pt x="68" y="106"/>
                    <a:pt x="121" y="90"/>
                    <a:pt x="163" y="103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80" y="95"/>
                    <a:pt x="184" y="90"/>
                    <a:pt x="187" y="85"/>
                  </a:cubicBezTo>
                  <a:cubicBezTo>
                    <a:pt x="199" y="69"/>
                    <a:pt x="210" y="53"/>
                    <a:pt x="222" y="38"/>
                  </a:cubicBezTo>
                  <a:cubicBezTo>
                    <a:pt x="229" y="40"/>
                    <a:pt x="235" y="42"/>
                    <a:pt x="241" y="45"/>
                  </a:cubicBezTo>
                  <a:cubicBezTo>
                    <a:pt x="248" y="49"/>
                    <a:pt x="254" y="55"/>
                    <a:pt x="261" y="59"/>
                  </a:cubicBezTo>
                  <a:cubicBezTo>
                    <a:pt x="252" y="73"/>
                    <a:pt x="243" y="87"/>
                    <a:pt x="234" y="100"/>
                  </a:cubicBezTo>
                  <a:cubicBezTo>
                    <a:pt x="227" y="112"/>
                    <a:pt x="220" y="123"/>
                    <a:pt x="212" y="134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38" y="162"/>
                    <a:pt x="257" y="180"/>
                    <a:pt x="259" y="210"/>
                  </a:cubicBezTo>
                  <a:cubicBezTo>
                    <a:pt x="261" y="236"/>
                    <a:pt x="247" y="262"/>
                    <a:pt x="226" y="27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168"/>
            <p:cNvSpPr/>
            <p:nvPr/>
          </p:nvSpPr>
          <p:spPr>
            <a:xfrm>
              <a:off x="9396720" y="5177880"/>
              <a:ext cx="938520" cy="691200"/>
            </a:xfrm>
            <a:custGeom>
              <a:avLst/>
              <a:gdLst/>
              <a:ahLst/>
              <a:cxnLst/>
              <a:rect l="l" t="t" r="r" b="b"/>
              <a:pathLst>
                <a:path w="222" h="163">
                  <a:moveTo>
                    <a:pt x="218" y="104"/>
                  </a:moveTo>
                  <a:cubicBezTo>
                    <a:pt x="218" y="104"/>
                    <a:pt x="218" y="104"/>
                    <a:pt x="218" y="104"/>
                  </a:cubicBezTo>
                  <a:cubicBezTo>
                    <a:pt x="222" y="93"/>
                    <a:pt x="211" y="81"/>
                    <a:pt x="202" y="76"/>
                  </a:cubicBezTo>
                  <a:cubicBezTo>
                    <a:pt x="194" y="71"/>
                    <a:pt x="186" y="68"/>
                    <a:pt x="177" y="66"/>
                  </a:cubicBezTo>
                  <a:cubicBezTo>
                    <a:pt x="160" y="62"/>
                    <a:pt x="148" y="53"/>
                    <a:pt x="134" y="43"/>
                  </a:cubicBezTo>
                  <a:cubicBezTo>
                    <a:pt x="115" y="30"/>
                    <a:pt x="80" y="0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3" y="18"/>
                    <a:pt x="53" y="19"/>
                  </a:cubicBezTo>
                  <a:cubicBezTo>
                    <a:pt x="0" y="62"/>
                    <a:pt x="33" y="127"/>
                    <a:pt x="85" y="148"/>
                  </a:cubicBezTo>
                  <a:cubicBezTo>
                    <a:pt x="111" y="159"/>
                    <a:pt x="143" y="163"/>
                    <a:pt x="170" y="155"/>
                  </a:cubicBezTo>
                  <a:cubicBezTo>
                    <a:pt x="190" y="149"/>
                    <a:pt x="215" y="126"/>
                    <a:pt x="218" y="104"/>
                  </a:cubicBezTo>
                  <a:close/>
                  <a:moveTo>
                    <a:pt x="164" y="150"/>
                  </a:moveTo>
                  <a:cubicBezTo>
                    <a:pt x="139" y="157"/>
                    <a:pt x="111" y="150"/>
                    <a:pt x="88" y="142"/>
                  </a:cubicBezTo>
                  <a:cubicBezTo>
                    <a:pt x="62" y="133"/>
                    <a:pt x="44" y="113"/>
                    <a:pt x="35" y="87"/>
                  </a:cubicBezTo>
                  <a:cubicBezTo>
                    <a:pt x="26" y="62"/>
                    <a:pt x="37" y="42"/>
                    <a:pt x="54" y="23"/>
                  </a:cubicBezTo>
                  <a:cubicBezTo>
                    <a:pt x="60" y="49"/>
                    <a:pt x="94" y="76"/>
                    <a:pt x="118" y="82"/>
                  </a:cubicBezTo>
                  <a:cubicBezTo>
                    <a:pt x="119" y="83"/>
                    <a:pt x="120" y="81"/>
                    <a:pt x="119" y="80"/>
                  </a:cubicBezTo>
                  <a:cubicBezTo>
                    <a:pt x="109" y="72"/>
                    <a:pt x="97" y="65"/>
                    <a:pt x="87" y="57"/>
                  </a:cubicBezTo>
                  <a:cubicBezTo>
                    <a:pt x="75" y="47"/>
                    <a:pt x="67" y="35"/>
                    <a:pt x="58" y="22"/>
                  </a:cubicBezTo>
                  <a:cubicBezTo>
                    <a:pt x="85" y="17"/>
                    <a:pt x="105" y="30"/>
                    <a:pt x="126" y="45"/>
                  </a:cubicBezTo>
                  <a:cubicBezTo>
                    <a:pt x="140" y="55"/>
                    <a:pt x="153" y="66"/>
                    <a:pt x="170" y="71"/>
                  </a:cubicBezTo>
                  <a:cubicBezTo>
                    <a:pt x="184" y="76"/>
                    <a:pt x="207" y="80"/>
                    <a:pt x="212" y="96"/>
                  </a:cubicBezTo>
                  <a:cubicBezTo>
                    <a:pt x="190" y="112"/>
                    <a:pt x="158" y="101"/>
                    <a:pt x="137" y="92"/>
                  </a:cubicBezTo>
                  <a:cubicBezTo>
                    <a:pt x="136" y="92"/>
                    <a:pt x="135" y="93"/>
                    <a:pt x="136" y="94"/>
                  </a:cubicBezTo>
                  <a:cubicBezTo>
                    <a:pt x="151" y="102"/>
                    <a:pt x="169" y="108"/>
                    <a:pt x="186" y="110"/>
                  </a:cubicBezTo>
                  <a:cubicBezTo>
                    <a:pt x="192" y="111"/>
                    <a:pt x="202" y="111"/>
                    <a:pt x="209" y="107"/>
                  </a:cubicBezTo>
                  <a:cubicBezTo>
                    <a:pt x="206" y="114"/>
                    <a:pt x="203" y="121"/>
                    <a:pt x="198" y="127"/>
                  </a:cubicBezTo>
                  <a:cubicBezTo>
                    <a:pt x="189" y="139"/>
                    <a:pt x="177" y="145"/>
                    <a:pt x="164" y="1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169"/>
            <p:cNvSpPr/>
            <p:nvPr/>
          </p:nvSpPr>
          <p:spPr>
            <a:xfrm>
              <a:off x="9670680" y="5483880"/>
              <a:ext cx="63360" cy="5868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6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10" y="7"/>
                    <a:pt x="11" y="9"/>
                    <a:pt x="9" y="10"/>
                  </a:cubicBezTo>
                  <a:cubicBezTo>
                    <a:pt x="8" y="11"/>
                    <a:pt x="6" y="11"/>
                    <a:pt x="5" y="9"/>
                  </a:cubicBezTo>
                  <a:cubicBezTo>
                    <a:pt x="2" y="7"/>
                    <a:pt x="7" y="2"/>
                    <a:pt x="10" y="3"/>
                  </a:cubicBezTo>
                  <a:cubicBezTo>
                    <a:pt x="11" y="4"/>
                    <a:pt x="12" y="2"/>
                    <a:pt x="11" y="2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1" y="5"/>
                    <a:pt x="0" y="8"/>
                    <a:pt x="2" y="11"/>
                  </a:cubicBezTo>
                  <a:cubicBezTo>
                    <a:pt x="3" y="14"/>
                    <a:pt x="7" y="14"/>
                    <a:pt x="10" y="13"/>
                  </a:cubicBezTo>
                  <a:cubicBezTo>
                    <a:pt x="12" y="12"/>
                    <a:pt x="15" y="7"/>
                    <a:pt x="1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170"/>
            <p:cNvSpPr/>
            <p:nvPr/>
          </p:nvSpPr>
          <p:spPr>
            <a:xfrm>
              <a:off x="9776880" y="5512680"/>
              <a:ext cx="55080" cy="55080"/>
            </a:xfrm>
            <a:custGeom>
              <a:avLst/>
              <a:gdLst/>
              <a:ahLst/>
              <a:cxnLst/>
              <a:rect l="l" t="t" r="r" b="b"/>
              <a:pathLst>
                <a:path w="13" h="13">
                  <a:moveTo>
                    <a:pt x="11" y="6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7" y="5"/>
                    <a:pt x="8" y="3"/>
                    <a:pt x="7" y="3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1" y="13"/>
                    <a:pt x="13" y="8"/>
                    <a:pt x="1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171"/>
            <p:cNvSpPr/>
            <p:nvPr/>
          </p:nvSpPr>
          <p:spPr>
            <a:xfrm>
              <a:off x="9692640" y="5615280"/>
              <a:ext cx="88560" cy="71280"/>
            </a:xfrm>
            <a:custGeom>
              <a:avLst/>
              <a:gdLst/>
              <a:ahLst/>
              <a:cxnLst/>
              <a:rect l="l" t="t" r="r" b="b"/>
              <a:pathLst>
                <a:path w="21" h="17">
                  <a:moveTo>
                    <a:pt x="19" y="11"/>
                  </a:moveTo>
                  <a:cubicBezTo>
                    <a:pt x="21" y="7"/>
                    <a:pt x="20" y="0"/>
                    <a:pt x="15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10"/>
                    <a:pt x="2" y="14"/>
                    <a:pt x="7" y="15"/>
                  </a:cubicBezTo>
                  <a:cubicBezTo>
                    <a:pt x="11" y="17"/>
                    <a:pt x="16" y="14"/>
                    <a:pt x="19" y="11"/>
                  </a:cubicBezTo>
                  <a:close/>
                  <a:moveTo>
                    <a:pt x="9" y="12"/>
                  </a:moveTo>
                  <a:cubicBezTo>
                    <a:pt x="6" y="12"/>
                    <a:pt x="5" y="10"/>
                    <a:pt x="6" y="7"/>
                  </a:cubicBezTo>
                  <a:cubicBezTo>
                    <a:pt x="7" y="4"/>
                    <a:pt x="11" y="3"/>
                    <a:pt x="13" y="4"/>
                  </a:cubicBezTo>
                  <a:cubicBezTo>
                    <a:pt x="14" y="4"/>
                    <a:pt x="15" y="4"/>
                    <a:pt x="15" y="3"/>
                  </a:cubicBezTo>
                  <a:cubicBezTo>
                    <a:pt x="16" y="5"/>
                    <a:pt x="17" y="6"/>
                    <a:pt x="16" y="8"/>
                  </a:cubicBezTo>
                  <a:cubicBezTo>
                    <a:pt x="14" y="11"/>
                    <a:pt x="12" y="12"/>
                    <a:pt x="9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172"/>
            <p:cNvSpPr/>
            <p:nvPr/>
          </p:nvSpPr>
          <p:spPr>
            <a:xfrm>
              <a:off x="9878040" y="5618520"/>
              <a:ext cx="80640" cy="60120"/>
            </a:xfrm>
            <a:custGeom>
              <a:avLst/>
              <a:gdLst/>
              <a:ahLst/>
              <a:cxnLst/>
              <a:rect l="l" t="t" r="r" b="b"/>
              <a:pathLst>
                <a:path w="19" h="14">
                  <a:moveTo>
                    <a:pt x="15" y="2"/>
                  </a:moveTo>
                  <a:cubicBezTo>
                    <a:pt x="15" y="2"/>
                    <a:pt x="15" y="2"/>
                    <a:pt x="14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8" y="0"/>
                    <a:pt x="0" y="7"/>
                    <a:pt x="6" y="12"/>
                  </a:cubicBezTo>
                  <a:cubicBezTo>
                    <a:pt x="9" y="14"/>
                    <a:pt x="13" y="13"/>
                    <a:pt x="15" y="10"/>
                  </a:cubicBezTo>
                  <a:cubicBezTo>
                    <a:pt x="17" y="8"/>
                    <a:pt x="19" y="3"/>
                    <a:pt x="15" y="2"/>
                  </a:cubicBezTo>
                  <a:close/>
                  <a:moveTo>
                    <a:pt x="8" y="9"/>
                  </a:moveTo>
                  <a:cubicBezTo>
                    <a:pt x="5" y="6"/>
                    <a:pt x="11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10"/>
                    <a:pt x="9" y="10"/>
                    <a:pt x="8" y="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173"/>
            <p:cNvSpPr/>
            <p:nvPr/>
          </p:nvSpPr>
          <p:spPr>
            <a:xfrm>
              <a:off x="9827280" y="5686920"/>
              <a:ext cx="50400" cy="3780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12" y="6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6" y="6"/>
                    <a:pt x="5" y="6"/>
                    <a:pt x="4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5" y="9"/>
                    <a:pt x="7" y="9"/>
                  </a:cubicBezTo>
                  <a:cubicBezTo>
                    <a:pt x="9" y="9"/>
                    <a:pt x="12" y="8"/>
                    <a:pt x="1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174"/>
            <p:cNvSpPr/>
            <p:nvPr/>
          </p:nvSpPr>
          <p:spPr>
            <a:xfrm>
              <a:off x="10237320" y="4296600"/>
              <a:ext cx="288000" cy="267480"/>
            </a:xfrm>
            <a:custGeom>
              <a:avLst/>
              <a:gdLst/>
              <a:ahLst/>
              <a:cxnLst/>
              <a:rect l="l" t="t" r="r" b="b"/>
              <a:pathLst>
                <a:path w="68" h="63">
                  <a:moveTo>
                    <a:pt x="52" y="17"/>
                  </a:moveTo>
                  <a:cubicBezTo>
                    <a:pt x="52" y="17"/>
                    <a:pt x="52" y="17"/>
                    <a:pt x="51" y="17"/>
                  </a:cubicBezTo>
                  <a:cubicBezTo>
                    <a:pt x="29" y="0"/>
                    <a:pt x="0" y="30"/>
                    <a:pt x="17" y="52"/>
                  </a:cubicBezTo>
                  <a:cubicBezTo>
                    <a:pt x="27" y="63"/>
                    <a:pt x="46" y="63"/>
                    <a:pt x="56" y="53"/>
                  </a:cubicBezTo>
                  <a:cubicBezTo>
                    <a:pt x="68" y="41"/>
                    <a:pt x="64" y="24"/>
                    <a:pt x="52" y="17"/>
                  </a:cubicBezTo>
                  <a:close/>
                  <a:moveTo>
                    <a:pt x="20" y="46"/>
                  </a:moveTo>
                  <a:cubicBezTo>
                    <a:pt x="15" y="39"/>
                    <a:pt x="17" y="29"/>
                    <a:pt x="23" y="23"/>
                  </a:cubicBezTo>
                  <a:cubicBezTo>
                    <a:pt x="30" y="14"/>
                    <a:pt x="41" y="15"/>
                    <a:pt x="50" y="18"/>
                  </a:cubicBezTo>
                  <a:cubicBezTo>
                    <a:pt x="60" y="26"/>
                    <a:pt x="62" y="40"/>
                    <a:pt x="52" y="50"/>
                  </a:cubicBezTo>
                  <a:cubicBezTo>
                    <a:pt x="42" y="59"/>
                    <a:pt x="26" y="55"/>
                    <a:pt x="20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175"/>
            <p:cNvSpPr/>
            <p:nvPr/>
          </p:nvSpPr>
          <p:spPr>
            <a:xfrm>
              <a:off x="10504800" y="4567680"/>
              <a:ext cx="159840" cy="131400"/>
            </a:xfrm>
            <a:custGeom>
              <a:avLst/>
              <a:gdLst/>
              <a:ahLst/>
              <a:cxnLst/>
              <a:rect l="l" t="t" r="r" b="b"/>
              <a:pathLst>
                <a:path w="38" h="31">
                  <a:moveTo>
                    <a:pt x="35" y="16"/>
                  </a:moveTo>
                  <a:cubicBezTo>
                    <a:pt x="38" y="8"/>
                    <a:pt x="33" y="0"/>
                    <a:pt x="24" y="3"/>
                  </a:cubicBezTo>
                  <a:cubicBezTo>
                    <a:pt x="12" y="3"/>
                    <a:pt x="0" y="19"/>
                    <a:pt x="13" y="26"/>
                  </a:cubicBezTo>
                  <a:cubicBezTo>
                    <a:pt x="22" y="31"/>
                    <a:pt x="31" y="25"/>
                    <a:pt x="35" y="16"/>
                  </a:cubicBezTo>
                  <a:close/>
                  <a:moveTo>
                    <a:pt x="14" y="22"/>
                  </a:moveTo>
                  <a:cubicBezTo>
                    <a:pt x="9" y="19"/>
                    <a:pt x="12" y="13"/>
                    <a:pt x="15" y="10"/>
                  </a:cubicBezTo>
                  <a:cubicBezTo>
                    <a:pt x="20" y="6"/>
                    <a:pt x="26" y="5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10"/>
                    <a:pt x="31" y="14"/>
                    <a:pt x="30" y="16"/>
                  </a:cubicBezTo>
                  <a:cubicBezTo>
                    <a:pt x="27" y="22"/>
                    <a:pt x="20" y="25"/>
                    <a:pt x="14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76"/>
            <p:cNvSpPr/>
            <p:nvPr/>
          </p:nvSpPr>
          <p:spPr>
            <a:xfrm>
              <a:off x="10636200" y="4356720"/>
              <a:ext cx="104400" cy="101160"/>
            </a:xfrm>
            <a:custGeom>
              <a:avLst/>
              <a:gdLst/>
              <a:ahLst/>
              <a:cxnLst/>
              <a:rect l="l" t="t" r="r" b="b"/>
              <a:pathLst>
                <a:path w="25" h="24">
                  <a:moveTo>
                    <a:pt x="24" y="12"/>
                  </a:moveTo>
                  <a:cubicBezTo>
                    <a:pt x="25" y="5"/>
                    <a:pt x="17" y="0"/>
                    <a:pt x="11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8" y="5"/>
                    <a:pt x="5" y="7"/>
                    <a:pt x="4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6" y="24"/>
                    <a:pt x="23" y="20"/>
                    <a:pt x="24" y="12"/>
                  </a:cubicBezTo>
                  <a:close/>
                  <a:moveTo>
                    <a:pt x="9" y="19"/>
                  </a:moveTo>
                  <a:cubicBezTo>
                    <a:pt x="5" y="17"/>
                    <a:pt x="5" y="13"/>
                    <a:pt x="8" y="10"/>
                  </a:cubicBezTo>
                  <a:cubicBezTo>
                    <a:pt x="9" y="8"/>
                    <a:pt x="11" y="7"/>
                    <a:pt x="14" y="6"/>
                  </a:cubicBezTo>
                  <a:cubicBezTo>
                    <a:pt x="17" y="6"/>
                    <a:pt x="20" y="8"/>
                    <a:pt x="20" y="12"/>
                  </a:cubicBezTo>
                  <a:cubicBezTo>
                    <a:pt x="20" y="18"/>
                    <a:pt x="14" y="20"/>
                    <a:pt x="9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177"/>
            <p:cNvSpPr/>
            <p:nvPr/>
          </p:nvSpPr>
          <p:spPr>
            <a:xfrm>
              <a:off x="10998720" y="2008800"/>
              <a:ext cx="123480" cy="126720"/>
            </a:xfrm>
            <a:custGeom>
              <a:avLst/>
              <a:gdLst/>
              <a:ahLst/>
              <a:cxnLst/>
              <a:rect l="l" t="t" r="r" b="b"/>
              <a:pathLst>
                <a:path w="29" h="30"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7" y="18"/>
                    <a:pt x="4" y="25"/>
                    <a:pt x="0" y="30"/>
                  </a:cubicBezTo>
                  <a:cubicBezTo>
                    <a:pt x="8" y="28"/>
                    <a:pt x="16" y="25"/>
                    <a:pt x="24" y="21"/>
                  </a:cubicBezTo>
                  <a:cubicBezTo>
                    <a:pt x="26" y="21"/>
                    <a:pt x="27" y="20"/>
                    <a:pt x="29" y="19"/>
                  </a:cubicBezTo>
                  <a:cubicBezTo>
                    <a:pt x="24" y="14"/>
                    <a:pt x="23" y="6"/>
                    <a:pt x="19" y="0"/>
                  </a:cubicBezTo>
                  <a:cubicBezTo>
                    <a:pt x="16" y="2"/>
                    <a:pt x="14" y="5"/>
                    <a:pt x="12" y="9"/>
                  </a:cubicBezTo>
                  <a:close/>
                </a:path>
              </a:pathLst>
            </a:custGeom>
            <a:solidFill>
              <a:srgbClr val="298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178"/>
            <p:cNvSpPr/>
            <p:nvPr/>
          </p:nvSpPr>
          <p:spPr>
            <a:xfrm>
              <a:off x="11117520" y="1682280"/>
              <a:ext cx="371880" cy="393120"/>
            </a:xfrm>
            <a:custGeom>
              <a:avLst/>
              <a:gdLst/>
              <a:ahLst/>
              <a:cxnLst/>
              <a:rect l="l" t="t" r="r" b="b"/>
              <a:pathLst>
                <a:path w="88" h="93">
                  <a:moveTo>
                    <a:pt x="49" y="42"/>
                  </a:moveTo>
                  <a:cubicBezTo>
                    <a:pt x="39" y="48"/>
                    <a:pt x="28" y="52"/>
                    <a:pt x="19" y="59"/>
                  </a:cubicBezTo>
                  <a:cubicBezTo>
                    <a:pt x="11" y="65"/>
                    <a:pt x="5" y="73"/>
                    <a:pt x="0" y="82"/>
                  </a:cubicBezTo>
                  <a:cubicBezTo>
                    <a:pt x="1" y="83"/>
                    <a:pt x="1" y="83"/>
                    <a:pt x="1" y="84"/>
                  </a:cubicBezTo>
                  <a:cubicBezTo>
                    <a:pt x="3" y="87"/>
                    <a:pt x="4" y="90"/>
                    <a:pt x="6" y="93"/>
                  </a:cubicBezTo>
                  <a:cubicBezTo>
                    <a:pt x="11" y="79"/>
                    <a:pt x="24" y="67"/>
                    <a:pt x="38" y="58"/>
                  </a:cubicBezTo>
                  <a:cubicBezTo>
                    <a:pt x="51" y="50"/>
                    <a:pt x="64" y="43"/>
                    <a:pt x="76" y="34"/>
                  </a:cubicBezTo>
                  <a:cubicBezTo>
                    <a:pt x="81" y="30"/>
                    <a:pt x="85" y="27"/>
                    <a:pt x="88" y="22"/>
                  </a:cubicBezTo>
                  <a:cubicBezTo>
                    <a:pt x="88" y="21"/>
                    <a:pt x="88" y="19"/>
                    <a:pt x="88" y="17"/>
                  </a:cubicBezTo>
                  <a:cubicBezTo>
                    <a:pt x="88" y="12"/>
                    <a:pt x="88" y="6"/>
                    <a:pt x="88" y="0"/>
                  </a:cubicBezTo>
                  <a:cubicBezTo>
                    <a:pt x="80" y="17"/>
                    <a:pt x="64" y="33"/>
                    <a:pt x="49" y="42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179"/>
            <p:cNvSpPr/>
            <p:nvPr/>
          </p:nvSpPr>
          <p:spPr>
            <a:xfrm>
              <a:off x="10843920" y="2075760"/>
              <a:ext cx="117000" cy="75600"/>
            </a:xfrm>
            <a:custGeom>
              <a:avLst/>
              <a:gdLst/>
              <a:ahLst/>
              <a:cxnLst/>
              <a:rect l="l" t="t" r="r" b="b"/>
              <a:pathLst>
                <a:path w="28" h="18">
                  <a:moveTo>
                    <a:pt x="0" y="8"/>
                  </a:moveTo>
                  <a:cubicBezTo>
                    <a:pt x="9" y="10"/>
                    <a:pt x="17" y="17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8" y="0"/>
                    <a:pt x="13" y="3"/>
                    <a:pt x="0" y="8"/>
                  </a:cubicBezTo>
                  <a:close/>
                </a:path>
              </a:pathLst>
            </a:custGeom>
            <a:solidFill>
              <a:srgbClr val="298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80"/>
            <p:cNvSpPr/>
            <p:nvPr/>
          </p:nvSpPr>
          <p:spPr>
            <a:xfrm>
              <a:off x="9819360" y="2029680"/>
              <a:ext cx="753480" cy="270720"/>
            </a:xfrm>
            <a:custGeom>
              <a:avLst/>
              <a:gdLst/>
              <a:ahLst/>
              <a:cxnLst/>
              <a:rect l="l" t="t" r="r" b="b"/>
              <a:pathLst>
                <a:path w="178" h="64">
                  <a:moveTo>
                    <a:pt x="159" y="43"/>
                  </a:moveTo>
                  <a:cubicBezTo>
                    <a:pt x="156" y="41"/>
                    <a:pt x="154" y="38"/>
                    <a:pt x="154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22" y="32"/>
                    <a:pt x="92" y="24"/>
                    <a:pt x="64" y="17"/>
                  </a:cubicBezTo>
                  <a:cubicBezTo>
                    <a:pt x="42" y="12"/>
                    <a:pt x="21" y="6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8" y="21"/>
                    <a:pt x="44" y="21"/>
                    <a:pt x="65" y="25"/>
                  </a:cubicBezTo>
                  <a:cubicBezTo>
                    <a:pt x="88" y="30"/>
                    <a:pt x="110" y="38"/>
                    <a:pt x="133" y="44"/>
                  </a:cubicBezTo>
                  <a:cubicBezTo>
                    <a:pt x="134" y="44"/>
                    <a:pt x="134" y="47"/>
                    <a:pt x="133" y="46"/>
                  </a:cubicBezTo>
                  <a:cubicBezTo>
                    <a:pt x="104" y="42"/>
                    <a:pt x="77" y="32"/>
                    <a:pt x="49" y="27"/>
                  </a:cubicBezTo>
                  <a:cubicBezTo>
                    <a:pt x="33" y="23"/>
                    <a:pt x="14" y="23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47" y="29"/>
                    <a:pt x="92" y="45"/>
                    <a:pt x="137" y="55"/>
                  </a:cubicBezTo>
                  <a:cubicBezTo>
                    <a:pt x="150" y="59"/>
                    <a:pt x="164" y="61"/>
                    <a:pt x="178" y="64"/>
                  </a:cubicBezTo>
                  <a:cubicBezTo>
                    <a:pt x="176" y="60"/>
                    <a:pt x="174" y="56"/>
                    <a:pt x="171" y="52"/>
                  </a:cubicBezTo>
                  <a:cubicBezTo>
                    <a:pt x="168" y="48"/>
                    <a:pt x="164" y="46"/>
                    <a:pt x="159" y="43"/>
                  </a:cubicBezTo>
                  <a:close/>
                  <a:moveTo>
                    <a:pt x="167" y="54"/>
                  </a:moveTo>
                  <a:cubicBezTo>
                    <a:pt x="160" y="54"/>
                    <a:pt x="152" y="50"/>
                    <a:pt x="146" y="48"/>
                  </a:cubicBezTo>
                  <a:cubicBezTo>
                    <a:pt x="145" y="47"/>
                    <a:pt x="146" y="45"/>
                    <a:pt x="147" y="45"/>
                  </a:cubicBezTo>
                  <a:cubicBezTo>
                    <a:pt x="151" y="47"/>
                    <a:pt x="155" y="48"/>
                    <a:pt x="159" y="49"/>
                  </a:cubicBezTo>
                  <a:cubicBezTo>
                    <a:pt x="162" y="50"/>
                    <a:pt x="165" y="50"/>
                    <a:pt x="167" y="52"/>
                  </a:cubicBezTo>
                  <a:cubicBezTo>
                    <a:pt x="168" y="52"/>
                    <a:pt x="168" y="54"/>
                    <a:pt x="167" y="5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181"/>
            <p:cNvSpPr/>
            <p:nvPr/>
          </p:nvSpPr>
          <p:spPr>
            <a:xfrm>
              <a:off x="9819360" y="2029680"/>
              <a:ext cx="688320" cy="212400"/>
            </a:xfrm>
            <a:custGeom>
              <a:avLst/>
              <a:gdLst/>
              <a:ahLst/>
              <a:cxnLst/>
              <a:rect l="l" t="t" r="r" b="b"/>
              <a:pathLst>
                <a:path w="163" h="50">
                  <a:moveTo>
                    <a:pt x="125" y="42"/>
                  </a:moveTo>
                  <a:cubicBezTo>
                    <a:pt x="132" y="41"/>
                    <a:pt x="139" y="44"/>
                    <a:pt x="146" y="46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50" y="46"/>
                    <a:pt x="153" y="47"/>
                    <a:pt x="156" y="48"/>
                  </a:cubicBezTo>
                  <a:cubicBezTo>
                    <a:pt x="159" y="49"/>
                    <a:pt x="161" y="49"/>
                    <a:pt x="163" y="50"/>
                  </a:cubicBezTo>
                  <a:cubicBezTo>
                    <a:pt x="162" y="48"/>
                    <a:pt x="160" y="45"/>
                    <a:pt x="158" y="43"/>
                  </a:cubicBezTo>
                  <a:cubicBezTo>
                    <a:pt x="158" y="43"/>
                    <a:pt x="158" y="42"/>
                    <a:pt x="158" y="42"/>
                  </a:cubicBezTo>
                  <a:cubicBezTo>
                    <a:pt x="155" y="40"/>
                    <a:pt x="154" y="37"/>
                    <a:pt x="154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22" y="32"/>
                    <a:pt x="92" y="24"/>
                    <a:pt x="64" y="17"/>
                  </a:cubicBezTo>
                  <a:cubicBezTo>
                    <a:pt x="42" y="12"/>
                    <a:pt x="21" y="6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8" y="21"/>
                    <a:pt x="44" y="21"/>
                    <a:pt x="65" y="25"/>
                  </a:cubicBezTo>
                  <a:cubicBezTo>
                    <a:pt x="85" y="30"/>
                    <a:pt x="105" y="36"/>
                    <a:pt x="125" y="42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CustomShape 182"/>
            <p:cNvSpPr/>
            <p:nvPr/>
          </p:nvSpPr>
          <p:spPr>
            <a:xfrm>
              <a:off x="9827280" y="1720440"/>
              <a:ext cx="1074600" cy="427680"/>
            </a:xfrm>
            <a:custGeom>
              <a:avLst/>
              <a:gdLst/>
              <a:ahLst/>
              <a:cxnLst/>
              <a:rect l="l" t="t" r="r" b="b"/>
              <a:pathLst>
                <a:path w="254" h="101">
                  <a:moveTo>
                    <a:pt x="150" y="101"/>
                  </a:moveTo>
                  <a:cubicBezTo>
                    <a:pt x="154" y="74"/>
                    <a:pt x="173" y="49"/>
                    <a:pt x="198" y="38"/>
                  </a:cubicBezTo>
                  <a:cubicBezTo>
                    <a:pt x="215" y="31"/>
                    <a:pt x="235" y="28"/>
                    <a:pt x="254" y="31"/>
                  </a:cubicBezTo>
                  <a:cubicBezTo>
                    <a:pt x="226" y="18"/>
                    <a:pt x="197" y="8"/>
                    <a:pt x="167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47" y="1"/>
                    <a:pt x="135" y="0"/>
                    <a:pt x="122" y="1"/>
                  </a:cubicBezTo>
                  <a:cubicBezTo>
                    <a:pt x="70" y="5"/>
                    <a:pt x="37" y="38"/>
                    <a:pt x="0" y="68"/>
                  </a:cubicBezTo>
                  <a:cubicBezTo>
                    <a:pt x="21" y="73"/>
                    <a:pt x="42" y="80"/>
                    <a:pt x="63" y="85"/>
                  </a:cubicBezTo>
                  <a:cubicBezTo>
                    <a:pt x="91" y="91"/>
                    <a:pt x="121" y="95"/>
                    <a:pt x="15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183"/>
            <p:cNvSpPr/>
            <p:nvPr/>
          </p:nvSpPr>
          <p:spPr>
            <a:xfrm>
              <a:off x="10555560" y="1515960"/>
              <a:ext cx="930600" cy="415080"/>
            </a:xfrm>
            <a:custGeom>
              <a:avLst/>
              <a:gdLst/>
              <a:ahLst/>
              <a:cxnLst/>
              <a:rect l="l" t="t" r="r" b="b"/>
              <a:pathLst>
                <a:path w="220" h="98">
                  <a:moveTo>
                    <a:pt x="143" y="26"/>
                  </a:moveTo>
                  <a:cubicBezTo>
                    <a:pt x="115" y="20"/>
                    <a:pt x="88" y="5"/>
                    <a:pt x="60" y="0"/>
                  </a:cubicBezTo>
                  <a:cubicBezTo>
                    <a:pt x="51" y="3"/>
                    <a:pt x="43" y="7"/>
                    <a:pt x="36" y="13"/>
                  </a:cubicBezTo>
                  <a:cubicBezTo>
                    <a:pt x="22" y="23"/>
                    <a:pt x="11" y="35"/>
                    <a:pt x="0" y="47"/>
                  </a:cubicBezTo>
                  <a:cubicBezTo>
                    <a:pt x="15" y="50"/>
                    <a:pt x="30" y="54"/>
                    <a:pt x="45" y="59"/>
                  </a:cubicBezTo>
                  <a:cubicBezTo>
                    <a:pt x="73" y="69"/>
                    <a:pt x="101" y="80"/>
                    <a:pt x="126" y="98"/>
                  </a:cubicBezTo>
                  <a:cubicBezTo>
                    <a:pt x="126" y="77"/>
                    <a:pt x="151" y="64"/>
                    <a:pt x="168" y="57"/>
                  </a:cubicBezTo>
                  <a:cubicBezTo>
                    <a:pt x="181" y="51"/>
                    <a:pt x="197" y="45"/>
                    <a:pt x="207" y="34"/>
                  </a:cubicBezTo>
                  <a:cubicBezTo>
                    <a:pt x="212" y="27"/>
                    <a:pt x="217" y="19"/>
                    <a:pt x="220" y="1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196" y="23"/>
                    <a:pt x="170" y="31"/>
                    <a:pt x="14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184"/>
            <p:cNvSpPr/>
            <p:nvPr/>
          </p:nvSpPr>
          <p:spPr>
            <a:xfrm>
              <a:off x="9827280" y="1748880"/>
              <a:ext cx="1074600" cy="399240"/>
            </a:xfrm>
            <a:custGeom>
              <a:avLst/>
              <a:gdLst/>
              <a:ahLst/>
              <a:cxnLst/>
              <a:rect l="l" t="t" r="r" b="b"/>
              <a:pathLst>
                <a:path w="254" h="94">
                  <a:moveTo>
                    <a:pt x="185" y="0"/>
                  </a:moveTo>
                  <a:cubicBezTo>
                    <a:pt x="198" y="3"/>
                    <a:pt x="211" y="8"/>
                    <a:pt x="220" y="19"/>
                  </a:cubicBezTo>
                  <a:cubicBezTo>
                    <a:pt x="222" y="20"/>
                    <a:pt x="220" y="23"/>
                    <a:pt x="219" y="23"/>
                  </a:cubicBezTo>
                  <a:cubicBezTo>
                    <a:pt x="198" y="25"/>
                    <a:pt x="178" y="32"/>
                    <a:pt x="161" y="46"/>
                  </a:cubicBezTo>
                  <a:cubicBezTo>
                    <a:pt x="153" y="53"/>
                    <a:pt x="145" y="61"/>
                    <a:pt x="139" y="70"/>
                  </a:cubicBezTo>
                  <a:cubicBezTo>
                    <a:pt x="137" y="73"/>
                    <a:pt x="135" y="78"/>
                    <a:pt x="132" y="79"/>
                  </a:cubicBezTo>
                  <a:cubicBezTo>
                    <a:pt x="117" y="83"/>
                    <a:pt x="100" y="71"/>
                    <a:pt x="87" y="67"/>
                  </a:cubicBezTo>
                  <a:cubicBezTo>
                    <a:pt x="68" y="61"/>
                    <a:pt x="49" y="55"/>
                    <a:pt x="32" y="47"/>
                  </a:cubicBezTo>
                  <a:cubicBezTo>
                    <a:pt x="30" y="46"/>
                    <a:pt x="30" y="45"/>
                    <a:pt x="30" y="44"/>
                  </a:cubicBezTo>
                  <a:cubicBezTo>
                    <a:pt x="33" y="38"/>
                    <a:pt x="37" y="33"/>
                    <a:pt x="41" y="28"/>
                  </a:cubicBezTo>
                  <a:cubicBezTo>
                    <a:pt x="27" y="38"/>
                    <a:pt x="14" y="50"/>
                    <a:pt x="0" y="61"/>
                  </a:cubicBezTo>
                  <a:cubicBezTo>
                    <a:pt x="21" y="66"/>
                    <a:pt x="42" y="73"/>
                    <a:pt x="63" y="78"/>
                  </a:cubicBezTo>
                  <a:cubicBezTo>
                    <a:pt x="91" y="84"/>
                    <a:pt x="121" y="88"/>
                    <a:pt x="150" y="94"/>
                  </a:cubicBezTo>
                  <a:cubicBezTo>
                    <a:pt x="154" y="67"/>
                    <a:pt x="173" y="42"/>
                    <a:pt x="198" y="31"/>
                  </a:cubicBezTo>
                  <a:cubicBezTo>
                    <a:pt x="215" y="24"/>
                    <a:pt x="235" y="21"/>
                    <a:pt x="254" y="24"/>
                  </a:cubicBezTo>
                  <a:cubicBezTo>
                    <a:pt x="232" y="14"/>
                    <a:pt x="208" y="5"/>
                    <a:pt x="185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CustomShape 185"/>
            <p:cNvSpPr/>
            <p:nvPr/>
          </p:nvSpPr>
          <p:spPr>
            <a:xfrm>
              <a:off x="10555560" y="1515960"/>
              <a:ext cx="845280" cy="415080"/>
            </a:xfrm>
            <a:custGeom>
              <a:avLst/>
              <a:gdLst/>
              <a:ahLst/>
              <a:cxnLst/>
              <a:rect l="l" t="t" r="r" b="b"/>
              <a:pathLst>
                <a:path w="200" h="98">
                  <a:moveTo>
                    <a:pt x="119" y="79"/>
                  </a:moveTo>
                  <a:cubicBezTo>
                    <a:pt x="118" y="80"/>
                    <a:pt x="116" y="81"/>
                    <a:pt x="115" y="80"/>
                  </a:cubicBezTo>
                  <a:cubicBezTo>
                    <a:pt x="101" y="69"/>
                    <a:pt x="86" y="59"/>
                    <a:pt x="70" y="53"/>
                  </a:cubicBezTo>
                  <a:cubicBezTo>
                    <a:pt x="62" y="49"/>
                    <a:pt x="52" y="46"/>
                    <a:pt x="43" y="46"/>
                  </a:cubicBezTo>
                  <a:cubicBezTo>
                    <a:pt x="36" y="45"/>
                    <a:pt x="30" y="46"/>
                    <a:pt x="23" y="44"/>
                  </a:cubicBezTo>
                  <a:cubicBezTo>
                    <a:pt x="21" y="44"/>
                    <a:pt x="20" y="42"/>
                    <a:pt x="21" y="41"/>
                  </a:cubicBezTo>
                  <a:cubicBezTo>
                    <a:pt x="28" y="25"/>
                    <a:pt x="43" y="8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1" y="3"/>
                    <a:pt x="43" y="7"/>
                    <a:pt x="36" y="13"/>
                  </a:cubicBezTo>
                  <a:cubicBezTo>
                    <a:pt x="22" y="23"/>
                    <a:pt x="11" y="35"/>
                    <a:pt x="0" y="47"/>
                  </a:cubicBezTo>
                  <a:cubicBezTo>
                    <a:pt x="15" y="50"/>
                    <a:pt x="30" y="54"/>
                    <a:pt x="45" y="59"/>
                  </a:cubicBezTo>
                  <a:cubicBezTo>
                    <a:pt x="73" y="69"/>
                    <a:pt x="101" y="80"/>
                    <a:pt x="126" y="98"/>
                  </a:cubicBezTo>
                  <a:cubicBezTo>
                    <a:pt x="126" y="77"/>
                    <a:pt x="151" y="64"/>
                    <a:pt x="168" y="57"/>
                  </a:cubicBezTo>
                  <a:cubicBezTo>
                    <a:pt x="179" y="52"/>
                    <a:pt x="191" y="47"/>
                    <a:pt x="200" y="40"/>
                  </a:cubicBezTo>
                  <a:cubicBezTo>
                    <a:pt x="173" y="54"/>
                    <a:pt x="134" y="49"/>
                    <a:pt x="119" y="79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186"/>
            <p:cNvSpPr/>
            <p:nvPr/>
          </p:nvSpPr>
          <p:spPr>
            <a:xfrm>
              <a:off x="10487520" y="1626840"/>
              <a:ext cx="1001880" cy="678240"/>
            </a:xfrm>
            <a:custGeom>
              <a:avLst/>
              <a:gdLst/>
              <a:ahLst/>
              <a:cxnLst/>
              <a:rect l="l" t="t" r="r" b="b"/>
              <a:pathLst>
                <a:path w="237" h="160">
                  <a:moveTo>
                    <a:pt x="209" y="26"/>
                  </a:moveTo>
                  <a:cubicBezTo>
                    <a:pt x="187" y="39"/>
                    <a:pt x="151" y="45"/>
                    <a:pt x="146" y="75"/>
                  </a:cubicBezTo>
                  <a:cubicBezTo>
                    <a:pt x="146" y="76"/>
                    <a:pt x="145" y="76"/>
                    <a:pt x="145" y="76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38" y="74"/>
                    <a:pt x="133" y="72"/>
                    <a:pt x="129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0" y="60"/>
                    <a:pt x="73" y="52"/>
                    <a:pt x="45" y="66"/>
                  </a:cubicBezTo>
                  <a:cubicBezTo>
                    <a:pt x="32" y="72"/>
                    <a:pt x="20" y="81"/>
                    <a:pt x="12" y="93"/>
                  </a:cubicBezTo>
                  <a:cubicBezTo>
                    <a:pt x="6" y="103"/>
                    <a:pt x="3" y="114"/>
                    <a:pt x="1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5"/>
                    <a:pt x="10" y="137"/>
                    <a:pt x="13" y="141"/>
                  </a:cubicBezTo>
                  <a:cubicBezTo>
                    <a:pt x="18" y="146"/>
                    <a:pt x="22" y="153"/>
                    <a:pt x="24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40" y="134"/>
                    <a:pt x="63" y="110"/>
                    <a:pt x="92" y="105"/>
                  </a:cubicBezTo>
                  <a:cubicBezTo>
                    <a:pt x="101" y="104"/>
                    <a:pt x="116" y="103"/>
                    <a:pt x="117" y="115"/>
                  </a:cubicBezTo>
                  <a:cubicBezTo>
                    <a:pt x="117" y="115"/>
                    <a:pt x="117" y="116"/>
                    <a:pt x="117" y="116"/>
                  </a:cubicBezTo>
                  <a:cubicBezTo>
                    <a:pt x="119" y="111"/>
                    <a:pt x="122" y="105"/>
                    <a:pt x="125" y="101"/>
                  </a:cubicBezTo>
                  <a:cubicBezTo>
                    <a:pt x="125" y="100"/>
                    <a:pt x="126" y="99"/>
                    <a:pt x="127" y="98"/>
                  </a:cubicBezTo>
                  <a:cubicBezTo>
                    <a:pt x="110" y="81"/>
                    <a:pt x="81" y="85"/>
                    <a:pt x="63" y="96"/>
                  </a:cubicBezTo>
                  <a:cubicBezTo>
                    <a:pt x="46" y="107"/>
                    <a:pt x="32" y="121"/>
                    <a:pt x="22" y="138"/>
                  </a:cubicBezTo>
                  <a:cubicBezTo>
                    <a:pt x="21" y="140"/>
                    <a:pt x="18" y="139"/>
                    <a:pt x="19" y="137"/>
                  </a:cubicBezTo>
                  <a:cubicBezTo>
                    <a:pt x="30" y="114"/>
                    <a:pt x="49" y="92"/>
                    <a:pt x="75" y="84"/>
                  </a:cubicBezTo>
                  <a:cubicBezTo>
                    <a:pt x="89" y="80"/>
                    <a:pt x="120" y="77"/>
                    <a:pt x="130" y="93"/>
                  </a:cubicBezTo>
                  <a:cubicBezTo>
                    <a:pt x="132" y="89"/>
                    <a:pt x="135" y="86"/>
                    <a:pt x="139" y="83"/>
                  </a:cubicBezTo>
                  <a:cubicBezTo>
                    <a:pt x="141" y="83"/>
                    <a:pt x="143" y="83"/>
                    <a:pt x="144" y="84"/>
                  </a:cubicBezTo>
                  <a:cubicBezTo>
                    <a:pt x="145" y="86"/>
                    <a:pt x="146" y="88"/>
                    <a:pt x="147" y="90"/>
                  </a:cubicBezTo>
                  <a:cubicBezTo>
                    <a:pt x="154" y="77"/>
                    <a:pt x="164" y="67"/>
                    <a:pt x="177" y="60"/>
                  </a:cubicBezTo>
                  <a:cubicBezTo>
                    <a:pt x="202" y="47"/>
                    <a:pt x="223" y="31"/>
                    <a:pt x="235" y="6"/>
                  </a:cubicBezTo>
                  <a:cubicBezTo>
                    <a:pt x="236" y="5"/>
                    <a:pt x="236" y="4"/>
                    <a:pt x="237" y="4"/>
                  </a:cubicBezTo>
                  <a:cubicBezTo>
                    <a:pt x="237" y="3"/>
                    <a:pt x="237" y="1"/>
                    <a:pt x="237" y="0"/>
                  </a:cubicBezTo>
                  <a:cubicBezTo>
                    <a:pt x="230" y="11"/>
                    <a:pt x="220" y="20"/>
                    <a:pt x="209" y="26"/>
                  </a:cubicBezTo>
                  <a:close/>
                  <a:moveTo>
                    <a:pt x="105" y="75"/>
                  </a:moveTo>
                  <a:cubicBezTo>
                    <a:pt x="84" y="69"/>
                    <a:pt x="65" y="70"/>
                    <a:pt x="47" y="83"/>
                  </a:cubicBezTo>
                  <a:cubicBezTo>
                    <a:pt x="36" y="91"/>
                    <a:pt x="21" y="102"/>
                    <a:pt x="19" y="117"/>
                  </a:cubicBezTo>
                  <a:cubicBezTo>
                    <a:pt x="18" y="118"/>
                    <a:pt x="17" y="118"/>
                    <a:pt x="16" y="117"/>
                  </a:cubicBezTo>
                  <a:cubicBezTo>
                    <a:pt x="14" y="101"/>
                    <a:pt x="33" y="87"/>
                    <a:pt x="45" y="79"/>
                  </a:cubicBezTo>
                  <a:cubicBezTo>
                    <a:pt x="63" y="66"/>
                    <a:pt x="85" y="63"/>
                    <a:pt x="105" y="73"/>
                  </a:cubicBezTo>
                  <a:cubicBezTo>
                    <a:pt x="106" y="73"/>
                    <a:pt x="106" y="75"/>
                    <a:pt x="105" y="75"/>
                  </a:cubicBezTo>
                  <a:close/>
                  <a:moveTo>
                    <a:pt x="126" y="83"/>
                  </a:moveTo>
                  <a:cubicBezTo>
                    <a:pt x="125" y="83"/>
                    <a:pt x="124" y="82"/>
                    <a:pt x="123" y="8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79"/>
                    <a:pt x="119" y="76"/>
                    <a:pt x="121" y="77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2"/>
                    <a:pt x="127" y="83"/>
                    <a:pt x="126" y="83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187"/>
            <p:cNvSpPr/>
            <p:nvPr/>
          </p:nvSpPr>
          <p:spPr>
            <a:xfrm>
              <a:off x="10487520" y="1626840"/>
              <a:ext cx="1001880" cy="617760"/>
            </a:xfrm>
            <a:custGeom>
              <a:avLst/>
              <a:gdLst/>
              <a:ahLst/>
              <a:cxnLst/>
              <a:rect l="l" t="t" r="r" b="b"/>
              <a:pathLst>
                <a:path w="237" h="146">
                  <a:moveTo>
                    <a:pt x="209" y="26"/>
                  </a:moveTo>
                  <a:cubicBezTo>
                    <a:pt x="187" y="39"/>
                    <a:pt x="151" y="45"/>
                    <a:pt x="146" y="75"/>
                  </a:cubicBezTo>
                  <a:cubicBezTo>
                    <a:pt x="146" y="76"/>
                    <a:pt x="145" y="76"/>
                    <a:pt x="145" y="76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38" y="74"/>
                    <a:pt x="133" y="72"/>
                    <a:pt x="129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0" y="60"/>
                    <a:pt x="73" y="52"/>
                    <a:pt x="45" y="66"/>
                  </a:cubicBezTo>
                  <a:cubicBezTo>
                    <a:pt x="32" y="72"/>
                    <a:pt x="20" y="81"/>
                    <a:pt x="12" y="93"/>
                  </a:cubicBezTo>
                  <a:cubicBezTo>
                    <a:pt x="6" y="103"/>
                    <a:pt x="3" y="114"/>
                    <a:pt x="1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5"/>
                    <a:pt x="10" y="137"/>
                    <a:pt x="13" y="141"/>
                  </a:cubicBezTo>
                  <a:cubicBezTo>
                    <a:pt x="15" y="143"/>
                    <a:pt x="16" y="144"/>
                    <a:pt x="17" y="146"/>
                  </a:cubicBezTo>
                  <a:cubicBezTo>
                    <a:pt x="18" y="144"/>
                    <a:pt x="19" y="141"/>
                    <a:pt x="20" y="139"/>
                  </a:cubicBezTo>
                  <a:cubicBezTo>
                    <a:pt x="19" y="139"/>
                    <a:pt x="19" y="138"/>
                    <a:pt x="19" y="137"/>
                  </a:cubicBezTo>
                  <a:cubicBezTo>
                    <a:pt x="30" y="114"/>
                    <a:pt x="49" y="92"/>
                    <a:pt x="75" y="84"/>
                  </a:cubicBezTo>
                  <a:cubicBezTo>
                    <a:pt x="89" y="80"/>
                    <a:pt x="120" y="77"/>
                    <a:pt x="130" y="93"/>
                  </a:cubicBezTo>
                  <a:cubicBezTo>
                    <a:pt x="132" y="89"/>
                    <a:pt x="135" y="86"/>
                    <a:pt x="139" y="83"/>
                  </a:cubicBezTo>
                  <a:cubicBezTo>
                    <a:pt x="141" y="83"/>
                    <a:pt x="143" y="83"/>
                    <a:pt x="144" y="84"/>
                  </a:cubicBezTo>
                  <a:cubicBezTo>
                    <a:pt x="145" y="86"/>
                    <a:pt x="146" y="88"/>
                    <a:pt x="147" y="90"/>
                  </a:cubicBezTo>
                  <a:cubicBezTo>
                    <a:pt x="154" y="77"/>
                    <a:pt x="164" y="67"/>
                    <a:pt x="177" y="60"/>
                  </a:cubicBezTo>
                  <a:cubicBezTo>
                    <a:pt x="202" y="47"/>
                    <a:pt x="223" y="31"/>
                    <a:pt x="235" y="6"/>
                  </a:cubicBezTo>
                  <a:cubicBezTo>
                    <a:pt x="236" y="5"/>
                    <a:pt x="236" y="4"/>
                    <a:pt x="237" y="4"/>
                  </a:cubicBezTo>
                  <a:cubicBezTo>
                    <a:pt x="237" y="3"/>
                    <a:pt x="237" y="1"/>
                    <a:pt x="237" y="0"/>
                  </a:cubicBezTo>
                  <a:cubicBezTo>
                    <a:pt x="230" y="11"/>
                    <a:pt x="220" y="20"/>
                    <a:pt x="209" y="26"/>
                  </a:cubicBezTo>
                  <a:close/>
                  <a:moveTo>
                    <a:pt x="105" y="75"/>
                  </a:moveTo>
                  <a:cubicBezTo>
                    <a:pt x="84" y="69"/>
                    <a:pt x="65" y="70"/>
                    <a:pt x="47" y="83"/>
                  </a:cubicBezTo>
                  <a:cubicBezTo>
                    <a:pt x="36" y="91"/>
                    <a:pt x="21" y="102"/>
                    <a:pt x="19" y="117"/>
                  </a:cubicBezTo>
                  <a:cubicBezTo>
                    <a:pt x="18" y="118"/>
                    <a:pt x="17" y="118"/>
                    <a:pt x="16" y="117"/>
                  </a:cubicBezTo>
                  <a:cubicBezTo>
                    <a:pt x="14" y="101"/>
                    <a:pt x="33" y="87"/>
                    <a:pt x="45" y="79"/>
                  </a:cubicBezTo>
                  <a:cubicBezTo>
                    <a:pt x="63" y="66"/>
                    <a:pt x="85" y="63"/>
                    <a:pt x="105" y="73"/>
                  </a:cubicBezTo>
                  <a:cubicBezTo>
                    <a:pt x="106" y="73"/>
                    <a:pt x="106" y="75"/>
                    <a:pt x="105" y="75"/>
                  </a:cubicBezTo>
                  <a:close/>
                  <a:moveTo>
                    <a:pt x="126" y="83"/>
                  </a:moveTo>
                  <a:cubicBezTo>
                    <a:pt x="125" y="83"/>
                    <a:pt x="124" y="82"/>
                    <a:pt x="123" y="8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79"/>
                    <a:pt x="119" y="76"/>
                    <a:pt x="121" y="77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2"/>
                    <a:pt x="127" y="83"/>
                    <a:pt x="126" y="83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188"/>
            <p:cNvSpPr/>
            <p:nvPr/>
          </p:nvSpPr>
          <p:spPr>
            <a:xfrm>
              <a:off x="10432080" y="2219760"/>
              <a:ext cx="98280" cy="37800"/>
            </a:xfrm>
            <a:custGeom>
              <a:avLst/>
              <a:gdLst/>
              <a:ahLst/>
              <a:cxnLst/>
              <a:rect l="l" t="t" r="r" b="b"/>
              <a:pathLst>
                <a:path w="23" h="9">
                  <a:moveTo>
                    <a:pt x="14" y="4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7" y="5"/>
                    <a:pt x="15" y="9"/>
                    <a:pt x="22" y="9"/>
                  </a:cubicBezTo>
                  <a:cubicBezTo>
                    <a:pt x="23" y="9"/>
                    <a:pt x="23" y="7"/>
                    <a:pt x="22" y="7"/>
                  </a:cubicBezTo>
                  <a:cubicBezTo>
                    <a:pt x="20" y="5"/>
                    <a:pt x="17" y="5"/>
                    <a:pt x="14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189"/>
            <p:cNvSpPr/>
            <p:nvPr/>
          </p:nvSpPr>
          <p:spPr>
            <a:xfrm>
              <a:off x="9789480" y="1495440"/>
              <a:ext cx="1730160" cy="838080"/>
            </a:xfrm>
            <a:custGeom>
              <a:avLst/>
              <a:gdLst/>
              <a:ahLst/>
              <a:cxnLst/>
              <a:rect l="l" t="t" r="r" b="b"/>
              <a:pathLst>
                <a:path w="409" h="198">
                  <a:moveTo>
                    <a:pt x="404" y="3"/>
                  </a:moveTo>
                  <a:cubicBezTo>
                    <a:pt x="400" y="6"/>
                    <a:pt x="400" y="6"/>
                    <a:pt x="400" y="6"/>
                  </a:cubicBezTo>
                  <a:cubicBezTo>
                    <a:pt x="392" y="11"/>
                    <a:pt x="384" y="16"/>
                    <a:pt x="375" y="19"/>
                  </a:cubicBezTo>
                  <a:cubicBezTo>
                    <a:pt x="354" y="28"/>
                    <a:pt x="333" y="27"/>
                    <a:pt x="312" y="21"/>
                  </a:cubicBezTo>
                  <a:cubicBezTo>
                    <a:pt x="291" y="15"/>
                    <a:pt x="271" y="6"/>
                    <a:pt x="251" y="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8" y="5"/>
                    <a:pt x="226" y="6"/>
                    <a:pt x="224" y="7"/>
                  </a:cubicBezTo>
                  <a:cubicBezTo>
                    <a:pt x="205" y="17"/>
                    <a:pt x="188" y="34"/>
                    <a:pt x="173" y="51"/>
                  </a:cubicBezTo>
                  <a:cubicBezTo>
                    <a:pt x="159" y="49"/>
                    <a:pt x="145" y="48"/>
                    <a:pt x="130" y="48"/>
                  </a:cubicBezTo>
                  <a:cubicBezTo>
                    <a:pt x="82" y="51"/>
                    <a:pt x="40" y="83"/>
                    <a:pt x="5" y="115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33"/>
                    <a:pt x="2" y="139"/>
                    <a:pt x="2" y="144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26" y="155"/>
                    <a:pt x="43" y="160"/>
                    <a:pt x="59" y="165"/>
                  </a:cubicBezTo>
                  <a:cubicBezTo>
                    <a:pt x="87" y="174"/>
                    <a:pt x="115" y="181"/>
                    <a:pt x="143" y="187"/>
                  </a:cubicBezTo>
                  <a:cubicBezTo>
                    <a:pt x="157" y="191"/>
                    <a:pt x="171" y="194"/>
                    <a:pt x="186" y="197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206" y="176"/>
                    <a:pt x="219" y="162"/>
                    <a:pt x="235" y="152"/>
                  </a:cubicBezTo>
                  <a:cubicBezTo>
                    <a:pt x="236" y="151"/>
                    <a:pt x="239" y="149"/>
                    <a:pt x="242" y="148"/>
                  </a:cubicBezTo>
                  <a:cubicBezTo>
                    <a:pt x="247" y="150"/>
                    <a:pt x="252" y="152"/>
                    <a:pt x="256" y="155"/>
                  </a:cubicBezTo>
                  <a:cubicBezTo>
                    <a:pt x="262" y="158"/>
                    <a:pt x="268" y="160"/>
                    <a:pt x="274" y="161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93" y="157"/>
                    <a:pt x="306" y="152"/>
                    <a:pt x="318" y="148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9" y="130"/>
                    <a:pt x="332" y="126"/>
                    <a:pt x="336" y="121"/>
                  </a:cubicBezTo>
                  <a:cubicBezTo>
                    <a:pt x="347" y="110"/>
                    <a:pt x="361" y="103"/>
                    <a:pt x="374" y="96"/>
                  </a:cubicBezTo>
                  <a:cubicBezTo>
                    <a:pt x="384" y="90"/>
                    <a:pt x="394" y="84"/>
                    <a:pt x="402" y="76"/>
                  </a:cubicBezTo>
                  <a:cubicBezTo>
                    <a:pt x="409" y="69"/>
                    <a:pt x="409" y="69"/>
                    <a:pt x="409" y="69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7" y="46"/>
                    <a:pt x="407" y="34"/>
                    <a:pt x="406" y="22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4" y="3"/>
                  </a:lnTo>
                  <a:close/>
                  <a:moveTo>
                    <a:pt x="131" y="54"/>
                  </a:moveTo>
                  <a:cubicBezTo>
                    <a:pt x="144" y="53"/>
                    <a:pt x="156" y="54"/>
                    <a:pt x="169" y="55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206" y="61"/>
                    <a:pt x="235" y="71"/>
                    <a:pt x="263" y="84"/>
                  </a:cubicBezTo>
                  <a:cubicBezTo>
                    <a:pt x="244" y="81"/>
                    <a:pt x="224" y="84"/>
                    <a:pt x="207" y="91"/>
                  </a:cubicBezTo>
                  <a:cubicBezTo>
                    <a:pt x="182" y="102"/>
                    <a:pt x="163" y="127"/>
                    <a:pt x="159" y="154"/>
                  </a:cubicBezTo>
                  <a:cubicBezTo>
                    <a:pt x="130" y="148"/>
                    <a:pt x="100" y="144"/>
                    <a:pt x="72" y="138"/>
                  </a:cubicBezTo>
                  <a:cubicBezTo>
                    <a:pt x="51" y="133"/>
                    <a:pt x="30" y="126"/>
                    <a:pt x="9" y="121"/>
                  </a:cubicBezTo>
                  <a:cubicBezTo>
                    <a:pt x="46" y="91"/>
                    <a:pt x="79" y="58"/>
                    <a:pt x="131" y="54"/>
                  </a:cubicBezTo>
                  <a:close/>
                  <a:moveTo>
                    <a:pt x="144" y="181"/>
                  </a:moveTo>
                  <a:cubicBezTo>
                    <a:pt x="99" y="171"/>
                    <a:pt x="54" y="155"/>
                    <a:pt x="9" y="146"/>
                  </a:cubicBezTo>
                  <a:cubicBezTo>
                    <a:pt x="9" y="143"/>
                    <a:pt x="8" y="141"/>
                    <a:pt x="8" y="138"/>
                  </a:cubicBezTo>
                  <a:cubicBezTo>
                    <a:pt x="21" y="149"/>
                    <a:pt x="40" y="149"/>
                    <a:pt x="56" y="153"/>
                  </a:cubicBezTo>
                  <a:cubicBezTo>
                    <a:pt x="84" y="158"/>
                    <a:pt x="111" y="168"/>
                    <a:pt x="140" y="172"/>
                  </a:cubicBezTo>
                  <a:cubicBezTo>
                    <a:pt x="141" y="173"/>
                    <a:pt x="141" y="170"/>
                    <a:pt x="140" y="170"/>
                  </a:cubicBezTo>
                  <a:cubicBezTo>
                    <a:pt x="117" y="164"/>
                    <a:pt x="95" y="156"/>
                    <a:pt x="72" y="151"/>
                  </a:cubicBezTo>
                  <a:cubicBezTo>
                    <a:pt x="51" y="147"/>
                    <a:pt x="25" y="147"/>
                    <a:pt x="8" y="134"/>
                  </a:cubicBezTo>
                  <a:cubicBezTo>
                    <a:pt x="7" y="131"/>
                    <a:pt x="7" y="128"/>
                    <a:pt x="7" y="126"/>
                  </a:cubicBezTo>
                  <a:cubicBezTo>
                    <a:pt x="28" y="132"/>
                    <a:pt x="49" y="138"/>
                    <a:pt x="71" y="143"/>
                  </a:cubicBezTo>
                  <a:cubicBezTo>
                    <a:pt x="99" y="150"/>
                    <a:pt x="129" y="158"/>
                    <a:pt x="158" y="160"/>
                  </a:cubicBezTo>
                  <a:cubicBezTo>
                    <a:pt x="161" y="161"/>
                    <a:pt x="161" y="161"/>
                    <a:pt x="161" y="161"/>
                  </a:cubicBezTo>
                  <a:cubicBezTo>
                    <a:pt x="161" y="164"/>
                    <a:pt x="163" y="167"/>
                    <a:pt x="166" y="169"/>
                  </a:cubicBezTo>
                  <a:cubicBezTo>
                    <a:pt x="171" y="172"/>
                    <a:pt x="175" y="174"/>
                    <a:pt x="178" y="178"/>
                  </a:cubicBezTo>
                  <a:cubicBezTo>
                    <a:pt x="181" y="182"/>
                    <a:pt x="183" y="186"/>
                    <a:pt x="185" y="190"/>
                  </a:cubicBezTo>
                  <a:cubicBezTo>
                    <a:pt x="171" y="187"/>
                    <a:pt x="157" y="185"/>
                    <a:pt x="144" y="181"/>
                  </a:cubicBezTo>
                  <a:close/>
                  <a:moveTo>
                    <a:pt x="277" y="150"/>
                  </a:moveTo>
                  <a:cubicBezTo>
                    <a:pt x="277" y="152"/>
                    <a:pt x="276" y="153"/>
                    <a:pt x="276" y="155"/>
                  </a:cubicBezTo>
                  <a:cubicBezTo>
                    <a:pt x="276" y="155"/>
                    <a:pt x="276" y="155"/>
                    <a:pt x="276" y="155"/>
                  </a:cubicBezTo>
                  <a:cubicBezTo>
                    <a:pt x="276" y="155"/>
                    <a:pt x="275" y="155"/>
                    <a:pt x="275" y="155"/>
                  </a:cubicBezTo>
                  <a:cubicBezTo>
                    <a:pt x="266" y="154"/>
                    <a:pt x="258" y="147"/>
                    <a:pt x="249" y="145"/>
                  </a:cubicBezTo>
                  <a:cubicBezTo>
                    <a:pt x="262" y="140"/>
                    <a:pt x="277" y="137"/>
                    <a:pt x="277" y="150"/>
                  </a:cubicBezTo>
                  <a:close/>
                  <a:moveTo>
                    <a:pt x="310" y="142"/>
                  </a:moveTo>
                  <a:cubicBezTo>
                    <a:pt x="302" y="146"/>
                    <a:pt x="294" y="149"/>
                    <a:pt x="286" y="151"/>
                  </a:cubicBezTo>
                  <a:cubicBezTo>
                    <a:pt x="290" y="146"/>
                    <a:pt x="293" y="139"/>
                    <a:pt x="296" y="132"/>
                  </a:cubicBezTo>
                  <a:cubicBezTo>
                    <a:pt x="297" y="132"/>
                    <a:pt x="298" y="131"/>
                    <a:pt x="298" y="130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300" y="126"/>
                    <a:pt x="302" y="123"/>
                    <a:pt x="305" y="121"/>
                  </a:cubicBezTo>
                  <a:cubicBezTo>
                    <a:pt x="309" y="127"/>
                    <a:pt x="310" y="135"/>
                    <a:pt x="315" y="140"/>
                  </a:cubicBezTo>
                  <a:cubicBezTo>
                    <a:pt x="313" y="141"/>
                    <a:pt x="312" y="142"/>
                    <a:pt x="310" y="142"/>
                  </a:cubicBezTo>
                  <a:close/>
                  <a:moveTo>
                    <a:pt x="402" y="61"/>
                  </a:moveTo>
                  <a:cubicBezTo>
                    <a:pt x="402" y="63"/>
                    <a:pt x="402" y="65"/>
                    <a:pt x="402" y="66"/>
                  </a:cubicBezTo>
                  <a:cubicBezTo>
                    <a:pt x="399" y="71"/>
                    <a:pt x="395" y="74"/>
                    <a:pt x="390" y="78"/>
                  </a:cubicBezTo>
                  <a:cubicBezTo>
                    <a:pt x="378" y="87"/>
                    <a:pt x="365" y="94"/>
                    <a:pt x="352" y="102"/>
                  </a:cubicBezTo>
                  <a:cubicBezTo>
                    <a:pt x="338" y="111"/>
                    <a:pt x="325" y="123"/>
                    <a:pt x="320" y="137"/>
                  </a:cubicBezTo>
                  <a:cubicBezTo>
                    <a:pt x="318" y="134"/>
                    <a:pt x="317" y="131"/>
                    <a:pt x="315" y="128"/>
                  </a:cubicBezTo>
                  <a:cubicBezTo>
                    <a:pt x="315" y="127"/>
                    <a:pt x="315" y="127"/>
                    <a:pt x="314" y="126"/>
                  </a:cubicBezTo>
                  <a:cubicBezTo>
                    <a:pt x="319" y="117"/>
                    <a:pt x="325" y="109"/>
                    <a:pt x="333" y="103"/>
                  </a:cubicBezTo>
                  <a:cubicBezTo>
                    <a:pt x="342" y="96"/>
                    <a:pt x="353" y="92"/>
                    <a:pt x="363" y="86"/>
                  </a:cubicBezTo>
                  <a:cubicBezTo>
                    <a:pt x="378" y="77"/>
                    <a:pt x="394" y="61"/>
                    <a:pt x="402" y="44"/>
                  </a:cubicBezTo>
                  <a:cubicBezTo>
                    <a:pt x="402" y="50"/>
                    <a:pt x="402" y="56"/>
                    <a:pt x="402" y="61"/>
                  </a:cubicBezTo>
                  <a:close/>
                  <a:moveTo>
                    <a:pt x="402" y="35"/>
                  </a:moveTo>
                  <a:cubicBezTo>
                    <a:pt x="401" y="35"/>
                    <a:pt x="401" y="36"/>
                    <a:pt x="400" y="37"/>
                  </a:cubicBezTo>
                  <a:cubicBezTo>
                    <a:pt x="388" y="62"/>
                    <a:pt x="367" y="78"/>
                    <a:pt x="342" y="91"/>
                  </a:cubicBezTo>
                  <a:cubicBezTo>
                    <a:pt x="329" y="98"/>
                    <a:pt x="319" y="108"/>
                    <a:pt x="312" y="121"/>
                  </a:cubicBezTo>
                  <a:cubicBezTo>
                    <a:pt x="311" y="119"/>
                    <a:pt x="310" y="117"/>
                    <a:pt x="309" y="115"/>
                  </a:cubicBezTo>
                  <a:cubicBezTo>
                    <a:pt x="308" y="114"/>
                    <a:pt x="306" y="114"/>
                    <a:pt x="304" y="114"/>
                  </a:cubicBezTo>
                  <a:cubicBezTo>
                    <a:pt x="300" y="117"/>
                    <a:pt x="297" y="120"/>
                    <a:pt x="295" y="124"/>
                  </a:cubicBezTo>
                  <a:cubicBezTo>
                    <a:pt x="285" y="108"/>
                    <a:pt x="254" y="111"/>
                    <a:pt x="240" y="115"/>
                  </a:cubicBezTo>
                  <a:cubicBezTo>
                    <a:pt x="214" y="123"/>
                    <a:pt x="195" y="145"/>
                    <a:pt x="184" y="168"/>
                  </a:cubicBezTo>
                  <a:cubicBezTo>
                    <a:pt x="183" y="170"/>
                    <a:pt x="186" y="171"/>
                    <a:pt x="187" y="169"/>
                  </a:cubicBezTo>
                  <a:cubicBezTo>
                    <a:pt x="197" y="152"/>
                    <a:pt x="211" y="138"/>
                    <a:pt x="228" y="127"/>
                  </a:cubicBezTo>
                  <a:cubicBezTo>
                    <a:pt x="246" y="116"/>
                    <a:pt x="275" y="112"/>
                    <a:pt x="292" y="129"/>
                  </a:cubicBezTo>
                  <a:cubicBezTo>
                    <a:pt x="291" y="130"/>
                    <a:pt x="290" y="131"/>
                    <a:pt x="290" y="132"/>
                  </a:cubicBezTo>
                  <a:cubicBezTo>
                    <a:pt x="287" y="136"/>
                    <a:pt x="284" y="142"/>
                    <a:pt x="282" y="147"/>
                  </a:cubicBezTo>
                  <a:cubicBezTo>
                    <a:pt x="282" y="147"/>
                    <a:pt x="282" y="146"/>
                    <a:pt x="282" y="146"/>
                  </a:cubicBezTo>
                  <a:cubicBezTo>
                    <a:pt x="281" y="134"/>
                    <a:pt x="266" y="135"/>
                    <a:pt x="257" y="136"/>
                  </a:cubicBezTo>
                  <a:cubicBezTo>
                    <a:pt x="228" y="141"/>
                    <a:pt x="205" y="165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7" y="184"/>
                    <a:pt x="183" y="177"/>
                    <a:pt x="178" y="172"/>
                  </a:cubicBezTo>
                  <a:cubicBezTo>
                    <a:pt x="175" y="168"/>
                    <a:pt x="167" y="166"/>
                    <a:pt x="165" y="161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8" y="145"/>
                    <a:pt x="171" y="134"/>
                    <a:pt x="177" y="124"/>
                  </a:cubicBezTo>
                  <a:cubicBezTo>
                    <a:pt x="185" y="112"/>
                    <a:pt x="197" y="103"/>
                    <a:pt x="210" y="97"/>
                  </a:cubicBezTo>
                  <a:cubicBezTo>
                    <a:pt x="238" y="83"/>
                    <a:pt x="265" y="91"/>
                    <a:pt x="293" y="100"/>
                  </a:cubicBezTo>
                  <a:cubicBezTo>
                    <a:pt x="293" y="100"/>
                    <a:pt x="293" y="100"/>
                    <a:pt x="294" y="100"/>
                  </a:cubicBezTo>
                  <a:cubicBezTo>
                    <a:pt x="298" y="103"/>
                    <a:pt x="303" y="105"/>
                    <a:pt x="307" y="108"/>
                  </a:cubicBezTo>
                  <a:cubicBezTo>
                    <a:pt x="308" y="108"/>
                    <a:pt x="309" y="108"/>
                    <a:pt x="310" y="107"/>
                  </a:cubicBezTo>
                  <a:cubicBezTo>
                    <a:pt x="310" y="107"/>
                    <a:pt x="311" y="107"/>
                    <a:pt x="311" y="106"/>
                  </a:cubicBezTo>
                  <a:cubicBezTo>
                    <a:pt x="316" y="76"/>
                    <a:pt x="352" y="70"/>
                    <a:pt x="374" y="57"/>
                  </a:cubicBezTo>
                  <a:cubicBezTo>
                    <a:pt x="385" y="51"/>
                    <a:pt x="395" y="42"/>
                    <a:pt x="402" y="31"/>
                  </a:cubicBezTo>
                  <a:cubicBezTo>
                    <a:pt x="402" y="32"/>
                    <a:pt x="402" y="34"/>
                    <a:pt x="402" y="35"/>
                  </a:cubicBezTo>
                  <a:close/>
                  <a:moveTo>
                    <a:pt x="401" y="16"/>
                  </a:moveTo>
                  <a:cubicBezTo>
                    <a:pt x="398" y="24"/>
                    <a:pt x="393" y="32"/>
                    <a:pt x="388" y="39"/>
                  </a:cubicBezTo>
                  <a:cubicBezTo>
                    <a:pt x="378" y="50"/>
                    <a:pt x="362" y="56"/>
                    <a:pt x="349" y="62"/>
                  </a:cubicBezTo>
                  <a:cubicBezTo>
                    <a:pt x="332" y="69"/>
                    <a:pt x="307" y="82"/>
                    <a:pt x="307" y="103"/>
                  </a:cubicBezTo>
                  <a:cubicBezTo>
                    <a:pt x="282" y="85"/>
                    <a:pt x="254" y="74"/>
                    <a:pt x="226" y="64"/>
                  </a:cubicBezTo>
                  <a:cubicBezTo>
                    <a:pt x="211" y="59"/>
                    <a:pt x="196" y="55"/>
                    <a:pt x="181" y="52"/>
                  </a:cubicBezTo>
                  <a:cubicBezTo>
                    <a:pt x="192" y="40"/>
                    <a:pt x="203" y="28"/>
                    <a:pt x="217" y="18"/>
                  </a:cubicBezTo>
                  <a:cubicBezTo>
                    <a:pt x="224" y="12"/>
                    <a:pt x="232" y="8"/>
                    <a:pt x="241" y="5"/>
                  </a:cubicBezTo>
                  <a:cubicBezTo>
                    <a:pt x="269" y="10"/>
                    <a:pt x="296" y="25"/>
                    <a:pt x="324" y="31"/>
                  </a:cubicBezTo>
                  <a:cubicBezTo>
                    <a:pt x="351" y="36"/>
                    <a:pt x="377" y="28"/>
                    <a:pt x="401" y="14"/>
                  </a:cubicBezTo>
                  <a:lnTo>
                    <a:pt x="401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190"/>
            <p:cNvSpPr/>
            <p:nvPr/>
          </p:nvSpPr>
          <p:spPr>
            <a:xfrm>
              <a:off x="10546200" y="1892880"/>
              <a:ext cx="389520" cy="233280"/>
            </a:xfrm>
            <a:custGeom>
              <a:avLst/>
              <a:gdLst/>
              <a:ahLst/>
              <a:cxnLst/>
              <a:rect l="l" t="t" r="r" b="b"/>
              <a:pathLst>
                <a:path w="92" h="55">
                  <a:moveTo>
                    <a:pt x="91" y="10"/>
                  </a:moveTo>
                  <a:cubicBezTo>
                    <a:pt x="71" y="0"/>
                    <a:pt x="49" y="3"/>
                    <a:pt x="31" y="16"/>
                  </a:cubicBezTo>
                  <a:cubicBezTo>
                    <a:pt x="19" y="24"/>
                    <a:pt x="0" y="38"/>
                    <a:pt x="2" y="54"/>
                  </a:cubicBezTo>
                  <a:cubicBezTo>
                    <a:pt x="3" y="55"/>
                    <a:pt x="4" y="55"/>
                    <a:pt x="5" y="54"/>
                  </a:cubicBezTo>
                  <a:cubicBezTo>
                    <a:pt x="7" y="39"/>
                    <a:pt x="22" y="28"/>
                    <a:pt x="33" y="20"/>
                  </a:cubicBezTo>
                  <a:cubicBezTo>
                    <a:pt x="51" y="7"/>
                    <a:pt x="70" y="6"/>
                    <a:pt x="91" y="12"/>
                  </a:cubicBezTo>
                  <a:cubicBezTo>
                    <a:pt x="92" y="12"/>
                    <a:pt x="92" y="10"/>
                    <a:pt x="91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191"/>
            <p:cNvSpPr/>
            <p:nvPr/>
          </p:nvSpPr>
          <p:spPr>
            <a:xfrm>
              <a:off x="10986120" y="1948680"/>
              <a:ext cx="37800" cy="29880"/>
            </a:xfrm>
            <a:custGeom>
              <a:avLst/>
              <a:gdLst/>
              <a:ahLst/>
              <a:cxnLst/>
              <a:rect l="l" t="t" r="r" b="b"/>
              <a:pathLst>
                <a:path w="9" h="7">
                  <a:moveTo>
                    <a:pt x="6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7"/>
                    <a:pt x="8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8" y="4"/>
                    <a:pt x="7" y="4"/>
                    <a:pt x="6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192"/>
            <p:cNvSpPr/>
            <p:nvPr/>
          </p:nvSpPr>
          <p:spPr>
            <a:xfrm>
              <a:off x="4370400" y="317160"/>
              <a:ext cx="7525800" cy="574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6" name="CustomShape 6"/>
          <p:cNvSpPr/>
          <p:nvPr/>
        </p:nvSpPr>
        <p:spPr>
          <a:xfrm>
            <a:off x="387150" y="3377685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AutoShape 3"/>
          <p:cNvSpPr>
            <a:spLocks noChangeArrowheads="1"/>
          </p:cNvSpPr>
          <p:nvPr/>
        </p:nvSpPr>
        <p:spPr bwMode="auto">
          <a:xfrm>
            <a:off x="123233" y="20386"/>
            <a:ext cx="5832648" cy="2736304"/>
          </a:xfrm>
          <a:prstGeom prst="wedgeEllipseCallout">
            <a:avLst>
              <a:gd name="adj1" fmla="val 56321"/>
              <a:gd name="adj2" fmla="val 28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dirty="0">
                <a:latin typeface="Comic Sans MS" pitchFamily="66" charset="0"/>
                <a:cs typeface="Arial" pitchFamily="34" charset="0"/>
              </a:rPr>
              <a:t>¡Felicitaciones por tu trabajo! Si tienes dudas, no olvides enviar un  mensaje desde tu correo institucional a: 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hlinkClick r:id="rId3"/>
              </a:rPr>
              <a:t>matematica4bas@agustiniano.cl</a:t>
            </a:r>
            <a:endParaRPr kumimoji="0" lang="es-C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9 Llamada ovalada"/>
          <p:cNvSpPr/>
          <p:nvPr/>
        </p:nvSpPr>
        <p:spPr>
          <a:xfrm>
            <a:off x="3969088" y="4065545"/>
            <a:ext cx="5309345" cy="1689503"/>
          </a:xfrm>
          <a:prstGeom prst="wedgeEllipseCallout">
            <a:avLst>
              <a:gd name="adj1" fmla="val -74171"/>
              <a:gd name="adj2" fmla="val -14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400" b="1" dirty="0" smtClean="0"/>
          </a:p>
          <a:p>
            <a:pPr algn="ctr"/>
            <a:endParaRPr lang="es-CL" b="1" dirty="0" smtClean="0"/>
          </a:p>
          <a:p>
            <a:pPr algn="ctr"/>
            <a:r>
              <a:rPr lang="es-CL" b="1" dirty="0" smtClean="0"/>
              <a:t>No olvides realizar tu autoevaluación </a:t>
            </a:r>
          </a:p>
          <a:p>
            <a:pPr algn="ctr"/>
            <a:endParaRPr lang="es-CL" sz="1400" b="1" dirty="0" smtClean="0"/>
          </a:p>
          <a:p>
            <a:pPr algn="ctr"/>
            <a:r>
              <a:rPr lang="es-CL" sz="1400" b="1" dirty="0">
                <a:hlinkClick r:id="rId4"/>
              </a:rPr>
              <a:t>https://</a:t>
            </a:r>
            <a:r>
              <a:rPr lang="es-CL" sz="1400" b="1" dirty="0" smtClean="0">
                <a:hlinkClick r:id="rId4"/>
              </a:rPr>
              <a:t>forms.gle/JBdANyozMgyxiHuL6</a:t>
            </a:r>
            <a:endParaRPr lang="es-CL" sz="1400" b="1" dirty="0" smtClean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 smtClean="0"/>
          </a:p>
        </p:txBody>
      </p:sp>
      <p:pic>
        <p:nvPicPr>
          <p:cNvPr id="194" name="Imagen 1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16" y="463738"/>
            <a:ext cx="1565920" cy="2160136"/>
          </a:xfrm>
          <a:prstGeom prst="rect">
            <a:avLst/>
          </a:prstGeom>
        </p:spPr>
      </p:pic>
      <p:pic>
        <p:nvPicPr>
          <p:cNvPr id="195" name="Imagen 1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" y="3141198"/>
            <a:ext cx="3772343" cy="31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81886" y="1392188"/>
            <a:ext cx="7381041" cy="1202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07640"/>
            <a:r>
              <a:rPr lang="es-CL" sz="2400" b="1" dirty="0">
                <a:solidFill>
                  <a:srgbClr val="FF0000"/>
                </a:solidFill>
              </a:rPr>
              <a:t>.</a:t>
            </a:r>
            <a:r>
              <a:rPr lang="es-CL" sz="2400" dirty="0">
                <a:solidFill>
                  <a:srgbClr val="FF0000"/>
                </a:solidFill>
              </a:rPr>
              <a:t> Determinar las vistas de figuras 3D, desde el frente, desde el lado y desde arriba.</a:t>
            </a:r>
          </a:p>
          <a:p>
            <a:pPr marL="107640">
              <a:lnSpc>
                <a:spcPct val="100000"/>
              </a:lnSpc>
            </a:pPr>
            <a:endParaRPr lang="en-US" sz="2400" b="0" strike="noStrike" spc="-1" dirty="0">
              <a:solidFill>
                <a:srgbClr val="FF0000"/>
              </a:solidFill>
              <a:latin typeface="Futura-Medium" panose="020B0600000000000000" pitchFamily="34" charset="0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1055310" y="738022"/>
            <a:ext cx="6191265" cy="40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4000" b="1" spc="-1" dirty="0" smtClean="0">
                <a:solidFill>
                  <a:srgbClr val="2A8E45"/>
                </a:solidFill>
                <a:latin typeface="Futura-Medium" panose="020B0600000000000000" pitchFamily="34" charset="0"/>
              </a:rPr>
              <a:t>Objetivos de aprendizaje:</a:t>
            </a:r>
            <a:endParaRPr lang="en-US" sz="4000" b="0" strike="noStrike" spc="-1" dirty="0">
              <a:solidFill>
                <a:srgbClr val="000000"/>
              </a:solidFill>
              <a:latin typeface="Futura-Medium" panose="020B0600000000000000" pitchFamily="34" charset="0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503453" y="441159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Imagen 372"/>
          <p:cNvPicPr/>
          <p:nvPr/>
        </p:nvPicPr>
        <p:blipFill>
          <a:blip r:embed="rId2"/>
          <a:stretch/>
        </p:blipFill>
        <p:spPr>
          <a:xfrm>
            <a:off x="0" y="5999210"/>
            <a:ext cx="12193588" cy="1516149"/>
          </a:xfrm>
          <a:prstGeom prst="rect">
            <a:avLst/>
          </a:prstGeom>
          <a:ln>
            <a:noFill/>
          </a:ln>
        </p:spPr>
      </p:pic>
      <p:grpSp>
        <p:nvGrpSpPr>
          <p:cNvPr id="287" name="Group 10"/>
          <p:cNvGrpSpPr/>
          <p:nvPr/>
        </p:nvGrpSpPr>
        <p:grpSpPr>
          <a:xfrm>
            <a:off x="8134066" y="702012"/>
            <a:ext cx="3548418" cy="4415897"/>
            <a:chOff x="4349880" y="309600"/>
            <a:chExt cx="7546320" cy="5754240"/>
          </a:xfrm>
        </p:grpSpPr>
        <p:sp>
          <p:nvSpPr>
            <p:cNvPr id="288" name="CustomShape 11"/>
            <p:cNvSpPr/>
            <p:nvPr/>
          </p:nvSpPr>
          <p:spPr>
            <a:xfrm>
              <a:off x="8427960" y="1087920"/>
              <a:ext cx="531360" cy="546840"/>
            </a:xfrm>
            <a:custGeom>
              <a:avLst/>
              <a:gdLst/>
              <a:ahLst/>
              <a:cxnLst/>
              <a:rect l="l" t="t" r="r" b="b"/>
              <a:pathLst>
                <a:path w="126" h="129">
                  <a:moveTo>
                    <a:pt x="57" y="69"/>
                  </a:moveTo>
                  <a:cubicBezTo>
                    <a:pt x="57" y="67"/>
                    <a:pt x="59" y="66"/>
                    <a:pt x="61" y="67"/>
                  </a:cubicBezTo>
                  <a:cubicBezTo>
                    <a:pt x="69" y="69"/>
                    <a:pt x="75" y="77"/>
                    <a:pt x="79" y="86"/>
                  </a:cubicBezTo>
                  <a:cubicBezTo>
                    <a:pt x="77" y="76"/>
                    <a:pt x="76" y="66"/>
                    <a:pt x="78" y="57"/>
                  </a:cubicBezTo>
                  <a:cubicBezTo>
                    <a:pt x="79" y="55"/>
                    <a:pt x="82" y="54"/>
                    <a:pt x="83" y="55"/>
                  </a:cubicBezTo>
                  <a:cubicBezTo>
                    <a:pt x="99" y="66"/>
                    <a:pt x="99" y="89"/>
                    <a:pt x="102" y="107"/>
                  </a:cubicBezTo>
                  <a:cubicBezTo>
                    <a:pt x="105" y="106"/>
                    <a:pt x="109" y="105"/>
                    <a:pt x="11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9" y="84"/>
                    <a:pt x="124" y="74"/>
                    <a:pt x="125" y="63"/>
                  </a:cubicBezTo>
                  <a:cubicBezTo>
                    <a:pt x="126" y="34"/>
                    <a:pt x="104" y="0"/>
                    <a:pt x="71" y="4"/>
                  </a:cubicBezTo>
                  <a:cubicBezTo>
                    <a:pt x="41" y="8"/>
                    <a:pt x="0" y="39"/>
                    <a:pt x="11" y="74"/>
                  </a:cubicBezTo>
                  <a:cubicBezTo>
                    <a:pt x="18" y="96"/>
                    <a:pt x="37" y="106"/>
                    <a:pt x="52" y="121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25"/>
                    <a:pt x="71" y="121"/>
                    <a:pt x="76" y="118"/>
                  </a:cubicBezTo>
                  <a:cubicBezTo>
                    <a:pt x="64" y="105"/>
                    <a:pt x="53" y="86"/>
                    <a:pt x="57" y="69"/>
                  </a:cubicBezTo>
                  <a:close/>
                  <a:moveTo>
                    <a:pt x="39" y="79"/>
                  </a:moveTo>
                  <a:cubicBezTo>
                    <a:pt x="35" y="85"/>
                    <a:pt x="27" y="85"/>
                    <a:pt x="23" y="79"/>
                  </a:cubicBezTo>
                  <a:cubicBezTo>
                    <a:pt x="20" y="74"/>
                    <a:pt x="18" y="66"/>
                    <a:pt x="22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1" y="57"/>
                    <a:pt x="34" y="58"/>
                    <a:pt x="36" y="60"/>
                  </a:cubicBezTo>
                  <a:cubicBezTo>
                    <a:pt x="40" y="65"/>
                    <a:pt x="43" y="73"/>
                    <a:pt x="39" y="79"/>
                  </a:cubicBezTo>
                  <a:close/>
                  <a:moveTo>
                    <a:pt x="51" y="34"/>
                  </a:moveTo>
                  <a:cubicBezTo>
                    <a:pt x="49" y="40"/>
                    <a:pt x="45" y="47"/>
                    <a:pt x="39" y="49"/>
                  </a:cubicBezTo>
                  <a:cubicBezTo>
                    <a:pt x="33" y="51"/>
                    <a:pt x="27" y="47"/>
                    <a:pt x="28" y="41"/>
                  </a:cubicBezTo>
                  <a:cubicBezTo>
                    <a:pt x="29" y="35"/>
                    <a:pt x="34" y="28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7" y="21"/>
                    <a:pt x="51" y="30"/>
                    <a:pt x="51" y="34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2"/>
            <p:cNvSpPr/>
            <p:nvPr/>
          </p:nvSpPr>
          <p:spPr>
            <a:xfrm>
              <a:off x="8688960" y="1406520"/>
              <a:ext cx="85320" cy="169560"/>
            </a:xfrm>
            <a:custGeom>
              <a:avLst/>
              <a:gdLst/>
              <a:ahLst/>
              <a:cxnLst/>
              <a:rect l="l" t="t" r="r" b="b"/>
              <a:pathLst>
                <a:path w="20" h="40">
                  <a:moveTo>
                    <a:pt x="1" y="0"/>
                  </a:moveTo>
                  <a:cubicBezTo>
                    <a:pt x="0" y="14"/>
                    <a:pt x="11" y="28"/>
                    <a:pt x="19" y="40"/>
                  </a:cubicBezTo>
                  <a:cubicBezTo>
                    <a:pt x="19" y="39"/>
                    <a:pt x="20" y="39"/>
                    <a:pt x="20" y="39"/>
                  </a:cubicBezTo>
                  <a:cubicBezTo>
                    <a:pt x="16" y="28"/>
                    <a:pt x="12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3"/>
            <p:cNvSpPr/>
            <p:nvPr/>
          </p:nvSpPr>
          <p:spPr>
            <a:xfrm>
              <a:off x="8777520" y="1363680"/>
              <a:ext cx="55440" cy="186840"/>
            </a:xfrm>
            <a:custGeom>
              <a:avLst/>
              <a:gdLst/>
              <a:ahLst/>
              <a:cxnLst/>
              <a:rect l="l" t="t" r="r" b="b"/>
              <a:pathLst>
                <a:path w="13" h="44">
                  <a:moveTo>
                    <a:pt x="12" y="43"/>
                  </a:moveTo>
                  <a:cubicBezTo>
                    <a:pt x="12" y="43"/>
                    <a:pt x="13" y="43"/>
                    <a:pt x="13" y="43"/>
                  </a:cubicBezTo>
                  <a:cubicBezTo>
                    <a:pt x="9" y="30"/>
                    <a:pt x="10" y="11"/>
                    <a:pt x="1" y="0"/>
                  </a:cubicBezTo>
                  <a:cubicBezTo>
                    <a:pt x="0" y="15"/>
                    <a:pt x="6" y="30"/>
                    <a:pt x="10" y="44"/>
                  </a:cubicBezTo>
                  <a:cubicBezTo>
                    <a:pt x="11" y="44"/>
                    <a:pt x="11" y="44"/>
                    <a:pt x="1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4"/>
            <p:cNvSpPr/>
            <p:nvPr/>
          </p:nvSpPr>
          <p:spPr>
            <a:xfrm>
              <a:off x="8562600" y="1206720"/>
              <a:ext cx="55080" cy="68040"/>
            </a:xfrm>
            <a:custGeom>
              <a:avLst/>
              <a:gdLst/>
              <a:ahLst/>
              <a:cxnLst/>
              <a:rect l="l" t="t" r="r" b="b"/>
              <a:pathLst>
                <a:path w="13" h="1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3"/>
                    <a:pt x="3" y="7"/>
                    <a:pt x="2" y="10"/>
                  </a:cubicBezTo>
                  <a:cubicBezTo>
                    <a:pt x="1" y="11"/>
                    <a:pt x="0" y="14"/>
                    <a:pt x="1" y="15"/>
                  </a:cubicBezTo>
                  <a:cubicBezTo>
                    <a:pt x="2" y="16"/>
                    <a:pt x="5" y="16"/>
                    <a:pt x="6" y="15"/>
                  </a:cubicBezTo>
                  <a:cubicBezTo>
                    <a:pt x="9" y="14"/>
                    <a:pt x="12" y="10"/>
                    <a:pt x="13" y="6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5"/>
            <p:cNvSpPr/>
            <p:nvPr/>
          </p:nvSpPr>
          <p:spPr>
            <a:xfrm>
              <a:off x="8533800" y="1351080"/>
              <a:ext cx="45720" cy="75960"/>
            </a:xfrm>
            <a:custGeom>
              <a:avLst/>
              <a:gdLst/>
              <a:ahLst/>
              <a:cxnLst/>
              <a:rect l="l" t="t" r="r" b="b"/>
              <a:pathLst>
                <a:path w="11" h="18">
                  <a:moveTo>
                    <a:pt x="4" y="1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0" y="6"/>
                    <a:pt x="0" y="10"/>
                    <a:pt x="2" y="13"/>
                  </a:cubicBezTo>
                  <a:cubicBezTo>
                    <a:pt x="4" y="16"/>
                    <a:pt x="8" y="18"/>
                    <a:pt x="10" y="13"/>
                  </a:cubicBezTo>
                  <a:cubicBezTo>
                    <a:pt x="11" y="10"/>
                    <a:pt x="9" y="5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6"/>
            <p:cNvSpPr/>
            <p:nvPr/>
          </p:nvSpPr>
          <p:spPr>
            <a:xfrm>
              <a:off x="8782200" y="1520640"/>
              <a:ext cx="21960" cy="42480"/>
            </a:xfrm>
            <a:custGeom>
              <a:avLst/>
              <a:gdLst/>
              <a:ahLst/>
              <a:cxnLst/>
              <a:rect l="l" t="t" r="r" b="b"/>
              <a:pathLst>
                <a:path w="5" h="10">
                  <a:moveTo>
                    <a:pt x="5" y="9"/>
                  </a:moveTo>
                  <a:cubicBezTo>
                    <a:pt x="3" y="6"/>
                    <a:pt x="2" y="3"/>
                    <a:pt x="0" y="0"/>
                  </a:cubicBezTo>
                  <a:cubicBezTo>
                    <a:pt x="1" y="3"/>
                    <a:pt x="2" y="7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7"/>
            <p:cNvSpPr/>
            <p:nvPr/>
          </p:nvSpPr>
          <p:spPr>
            <a:xfrm>
              <a:off x="8706600" y="1563480"/>
              <a:ext cx="250200" cy="203040"/>
            </a:xfrm>
            <a:custGeom>
              <a:avLst/>
              <a:gdLst/>
              <a:ahLst/>
              <a:cxnLst/>
              <a:rect l="l" t="t" r="r" b="b"/>
              <a:pathLst>
                <a:path w="59" h="48">
                  <a:moveTo>
                    <a:pt x="59" y="27"/>
                  </a:moveTo>
                  <a:cubicBezTo>
                    <a:pt x="58" y="24"/>
                    <a:pt x="57" y="21"/>
                    <a:pt x="55" y="18"/>
                  </a:cubicBezTo>
                  <a:cubicBezTo>
                    <a:pt x="48" y="18"/>
                    <a:pt x="41" y="18"/>
                    <a:pt x="34" y="20"/>
                  </a:cubicBezTo>
                  <a:cubicBezTo>
                    <a:pt x="29" y="22"/>
                    <a:pt x="24" y="24"/>
                    <a:pt x="20" y="28"/>
                  </a:cubicBezTo>
                  <a:cubicBezTo>
                    <a:pt x="18" y="30"/>
                    <a:pt x="17" y="32"/>
                    <a:pt x="15" y="34"/>
                  </a:cubicBezTo>
                  <a:cubicBezTo>
                    <a:pt x="14" y="34"/>
                    <a:pt x="13" y="33"/>
                    <a:pt x="13" y="32"/>
                  </a:cubicBezTo>
                  <a:cubicBezTo>
                    <a:pt x="12" y="23"/>
                    <a:pt x="24" y="16"/>
                    <a:pt x="32" y="13"/>
                  </a:cubicBezTo>
                  <a:cubicBezTo>
                    <a:pt x="38" y="11"/>
                    <a:pt x="46" y="10"/>
                    <a:pt x="53" y="11"/>
                  </a:cubicBezTo>
                  <a:cubicBezTo>
                    <a:pt x="51" y="8"/>
                    <a:pt x="50" y="4"/>
                    <a:pt x="49" y="0"/>
                  </a:cubicBezTo>
                  <a:cubicBezTo>
                    <a:pt x="44" y="1"/>
                    <a:pt x="40" y="2"/>
                    <a:pt x="35" y="3"/>
                  </a:cubicBezTo>
                  <a:cubicBezTo>
                    <a:pt x="22" y="7"/>
                    <a:pt x="9" y="14"/>
                    <a:pt x="0" y="24"/>
                  </a:cubicBezTo>
                  <a:cubicBezTo>
                    <a:pt x="4" y="32"/>
                    <a:pt x="8" y="40"/>
                    <a:pt x="11" y="48"/>
                  </a:cubicBezTo>
                  <a:cubicBezTo>
                    <a:pt x="20" y="36"/>
                    <a:pt x="44" y="26"/>
                    <a:pt x="59" y="2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8"/>
            <p:cNvSpPr/>
            <p:nvPr/>
          </p:nvSpPr>
          <p:spPr>
            <a:xfrm>
              <a:off x="8774280" y="1715760"/>
              <a:ext cx="194760" cy="110520"/>
            </a:xfrm>
            <a:custGeom>
              <a:avLst/>
              <a:gdLst/>
              <a:ahLst/>
              <a:cxnLst/>
              <a:rect l="l" t="t" r="r" b="b"/>
              <a:pathLst>
                <a:path w="46" h="26">
                  <a:moveTo>
                    <a:pt x="0" y="21"/>
                  </a:moveTo>
                  <a:cubicBezTo>
                    <a:pt x="16" y="26"/>
                    <a:pt x="33" y="23"/>
                    <a:pt x="44" y="5"/>
                  </a:cubicBezTo>
                  <a:cubicBezTo>
                    <a:pt x="45" y="4"/>
                    <a:pt x="45" y="2"/>
                    <a:pt x="46" y="0"/>
                  </a:cubicBezTo>
                  <a:cubicBezTo>
                    <a:pt x="37" y="1"/>
                    <a:pt x="29" y="1"/>
                    <a:pt x="20" y="5"/>
                  </a:cubicBezTo>
                  <a:cubicBezTo>
                    <a:pt x="11" y="8"/>
                    <a:pt x="5" y="13"/>
                    <a:pt x="0" y="2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9"/>
            <p:cNvSpPr/>
            <p:nvPr/>
          </p:nvSpPr>
          <p:spPr>
            <a:xfrm>
              <a:off x="8418240" y="1046880"/>
              <a:ext cx="596880" cy="808200"/>
            </a:xfrm>
            <a:custGeom>
              <a:avLst/>
              <a:gdLst/>
              <a:ahLst/>
              <a:cxnLst/>
              <a:rect l="l" t="t" r="r" b="b"/>
              <a:pathLst>
                <a:path w="141" h="191">
                  <a:moveTo>
                    <a:pt x="131" y="139"/>
                  </a:moveTo>
                  <a:cubicBezTo>
                    <a:pt x="128" y="133"/>
                    <a:pt x="126" y="127"/>
                    <a:pt x="124" y="122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2" y="106"/>
                    <a:pt x="132" y="93"/>
                    <a:pt x="134" y="78"/>
                  </a:cubicBezTo>
                  <a:cubicBezTo>
                    <a:pt x="135" y="65"/>
                    <a:pt x="135" y="50"/>
                    <a:pt x="128" y="38"/>
                  </a:cubicBezTo>
                  <a:cubicBezTo>
                    <a:pt x="114" y="11"/>
                    <a:pt x="86" y="0"/>
                    <a:pt x="57" y="10"/>
                  </a:cubicBezTo>
                  <a:cubicBezTo>
                    <a:pt x="30" y="18"/>
                    <a:pt x="8" y="42"/>
                    <a:pt x="4" y="70"/>
                  </a:cubicBezTo>
                  <a:cubicBezTo>
                    <a:pt x="0" y="104"/>
                    <a:pt x="37" y="127"/>
                    <a:pt x="60" y="14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5" y="155"/>
                    <a:pt x="66" y="158"/>
                    <a:pt x="68" y="162"/>
                  </a:cubicBezTo>
                  <a:cubicBezTo>
                    <a:pt x="69" y="165"/>
                    <a:pt x="70" y="168"/>
                    <a:pt x="72" y="17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5"/>
                    <a:pt x="80" y="185"/>
                    <a:pt x="80" y="185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96" y="191"/>
                    <a:pt x="108" y="190"/>
                    <a:pt x="119" y="183"/>
                  </a:cubicBezTo>
                  <a:cubicBezTo>
                    <a:pt x="125" y="179"/>
                    <a:pt x="131" y="173"/>
                    <a:pt x="136" y="165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34" y="144"/>
                    <a:pt x="132" y="141"/>
                    <a:pt x="131" y="139"/>
                  </a:cubicBezTo>
                  <a:close/>
                  <a:moveTo>
                    <a:pt x="64" y="139"/>
                  </a:moveTo>
                  <a:cubicBezTo>
                    <a:pt x="54" y="131"/>
                    <a:pt x="54" y="131"/>
                    <a:pt x="54" y="131"/>
                  </a:cubicBezTo>
                  <a:cubicBezTo>
                    <a:pt x="39" y="116"/>
                    <a:pt x="20" y="106"/>
                    <a:pt x="13" y="84"/>
                  </a:cubicBezTo>
                  <a:cubicBezTo>
                    <a:pt x="2" y="49"/>
                    <a:pt x="43" y="18"/>
                    <a:pt x="73" y="14"/>
                  </a:cubicBezTo>
                  <a:cubicBezTo>
                    <a:pt x="106" y="10"/>
                    <a:pt x="128" y="44"/>
                    <a:pt x="127" y="73"/>
                  </a:cubicBezTo>
                  <a:cubicBezTo>
                    <a:pt x="126" y="84"/>
                    <a:pt x="121" y="94"/>
                    <a:pt x="118" y="10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1" y="115"/>
                    <a:pt x="107" y="116"/>
                    <a:pt x="104" y="117"/>
                  </a:cubicBezTo>
                  <a:cubicBezTo>
                    <a:pt x="101" y="99"/>
                    <a:pt x="101" y="76"/>
                    <a:pt x="85" y="65"/>
                  </a:cubicBezTo>
                  <a:cubicBezTo>
                    <a:pt x="84" y="64"/>
                    <a:pt x="81" y="65"/>
                    <a:pt x="80" y="67"/>
                  </a:cubicBezTo>
                  <a:cubicBezTo>
                    <a:pt x="78" y="76"/>
                    <a:pt x="79" y="86"/>
                    <a:pt x="81" y="96"/>
                  </a:cubicBezTo>
                  <a:cubicBezTo>
                    <a:pt x="77" y="87"/>
                    <a:pt x="71" y="79"/>
                    <a:pt x="63" y="77"/>
                  </a:cubicBezTo>
                  <a:cubicBezTo>
                    <a:pt x="61" y="76"/>
                    <a:pt x="59" y="77"/>
                    <a:pt x="59" y="79"/>
                  </a:cubicBezTo>
                  <a:cubicBezTo>
                    <a:pt x="55" y="96"/>
                    <a:pt x="66" y="115"/>
                    <a:pt x="78" y="128"/>
                  </a:cubicBezTo>
                  <a:cubicBezTo>
                    <a:pt x="73" y="131"/>
                    <a:pt x="68" y="135"/>
                    <a:pt x="64" y="139"/>
                  </a:cubicBezTo>
                  <a:close/>
                  <a:moveTo>
                    <a:pt x="86" y="75"/>
                  </a:moveTo>
                  <a:cubicBezTo>
                    <a:pt x="95" y="86"/>
                    <a:pt x="94" y="105"/>
                    <a:pt x="98" y="118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6" y="119"/>
                    <a:pt x="96" y="119"/>
                    <a:pt x="95" y="119"/>
                  </a:cubicBezTo>
                  <a:cubicBezTo>
                    <a:pt x="91" y="105"/>
                    <a:pt x="85" y="90"/>
                    <a:pt x="86" y="75"/>
                  </a:cubicBezTo>
                  <a:close/>
                  <a:moveTo>
                    <a:pt x="91" y="121"/>
                  </a:moveTo>
                  <a:cubicBezTo>
                    <a:pt x="90" y="121"/>
                    <a:pt x="89" y="122"/>
                    <a:pt x="88" y="122"/>
                  </a:cubicBezTo>
                  <a:cubicBezTo>
                    <a:pt x="88" y="119"/>
                    <a:pt x="87" y="115"/>
                    <a:pt x="86" y="112"/>
                  </a:cubicBezTo>
                  <a:cubicBezTo>
                    <a:pt x="88" y="115"/>
                    <a:pt x="89" y="118"/>
                    <a:pt x="91" y="121"/>
                  </a:cubicBezTo>
                  <a:close/>
                  <a:moveTo>
                    <a:pt x="84" y="124"/>
                  </a:moveTo>
                  <a:cubicBezTo>
                    <a:pt x="84" y="124"/>
                    <a:pt x="83" y="124"/>
                    <a:pt x="83" y="125"/>
                  </a:cubicBezTo>
                  <a:cubicBezTo>
                    <a:pt x="75" y="113"/>
                    <a:pt x="64" y="99"/>
                    <a:pt x="65" y="85"/>
                  </a:cubicBezTo>
                  <a:cubicBezTo>
                    <a:pt x="76" y="92"/>
                    <a:pt x="80" y="113"/>
                    <a:pt x="84" y="124"/>
                  </a:cubicBezTo>
                  <a:close/>
                  <a:moveTo>
                    <a:pt x="79" y="170"/>
                  </a:moveTo>
                  <a:cubicBezTo>
                    <a:pt x="76" y="162"/>
                    <a:pt x="72" y="154"/>
                    <a:pt x="68" y="146"/>
                  </a:cubicBezTo>
                  <a:cubicBezTo>
                    <a:pt x="77" y="136"/>
                    <a:pt x="90" y="129"/>
                    <a:pt x="103" y="125"/>
                  </a:cubicBezTo>
                  <a:cubicBezTo>
                    <a:pt x="108" y="124"/>
                    <a:pt x="112" y="123"/>
                    <a:pt x="117" y="122"/>
                  </a:cubicBezTo>
                  <a:cubicBezTo>
                    <a:pt x="118" y="126"/>
                    <a:pt x="119" y="130"/>
                    <a:pt x="121" y="133"/>
                  </a:cubicBezTo>
                  <a:cubicBezTo>
                    <a:pt x="114" y="132"/>
                    <a:pt x="106" y="133"/>
                    <a:pt x="100" y="135"/>
                  </a:cubicBezTo>
                  <a:cubicBezTo>
                    <a:pt x="92" y="138"/>
                    <a:pt x="80" y="145"/>
                    <a:pt x="81" y="154"/>
                  </a:cubicBezTo>
                  <a:cubicBezTo>
                    <a:pt x="81" y="155"/>
                    <a:pt x="82" y="156"/>
                    <a:pt x="83" y="156"/>
                  </a:cubicBezTo>
                  <a:cubicBezTo>
                    <a:pt x="85" y="154"/>
                    <a:pt x="86" y="152"/>
                    <a:pt x="88" y="150"/>
                  </a:cubicBezTo>
                  <a:cubicBezTo>
                    <a:pt x="92" y="146"/>
                    <a:pt x="97" y="144"/>
                    <a:pt x="102" y="142"/>
                  </a:cubicBezTo>
                  <a:cubicBezTo>
                    <a:pt x="109" y="140"/>
                    <a:pt x="116" y="140"/>
                    <a:pt x="123" y="140"/>
                  </a:cubicBezTo>
                  <a:cubicBezTo>
                    <a:pt x="125" y="143"/>
                    <a:pt x="126" y="146"/>
                    <a:pt x="127" y="149"/>
                  </a:cubicBezTo>
                  <a:cubicBezTo>
                    <a:pt x="112" y="148"/>
                    <a:pt x="88" y="158"/>
                    <a:pt x="79" y="170"/>
                  </a:cubicBezTo>
                  <a:close/>
                  <a:moveTo>
                    <a:pt x="128" y="163"/>
                  </a:moveTo>
                  <a:cubicBezTo>
                    <a:pt x="117" y="181"/>
                    <a:pt x="100" y="184"/>
                    <a:pt x="84" y="179"/>
                  </a:cubicBezTo>
                  <a:cubicBezTo>
                    <a:pt x="89" y="171"/>
                    <a:pt x="95" y="166"/>
                    <a:pt x="104" y="163"/>
                  </a:cubicBezTo>
                  <a:cubicBezTo>
                    <a:pt x="113" y="159"/>
                    <a:pt x="121" y="159"/>
                    <a:pt x="130" y="158"/>
                  </a:cubicBezTo>
                  <a:cubicBezTo>
                    <a:pt x="129" y="160"/>
                    <a:pt x="129" y="162"/>
                    <a:pt x="128" y="1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20"/>
            <p:cNvSpPr/>
            <p:nvPr/>
          </p:nvSpPr>
          <p:spPr>
            <a:xfrm>
              <a:off x="8541720" y="1178280"/>
              <a:ext cx="101160" cy="126360"/>
            </a:xfrm>
            <a:custGeom>
              <a:avLst/>
              <a:gdLst/>
              <a:ahLst/>
              <a:cxnLst/>
              <a:rect l="l" t="t" r="r" b="b"/>
              <a:pathLst>
                <a:path w="24" h="30">
                  <a:moveTo>
                    <a:pt x="14" y="4"/>
                  </a:moveTo>
                  <a:cubicBezTo>
                    <a:pt x="14" y="4"/>
                    <a:pt x="14" y="4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7" y="7"/>
                    <a:pt x="2" y="14"/>
                    <a:pt x="1" y="20"/>
                  </a:cubicBezTo>
                  <a:cubicBezTo>
                    <a:pt x="0" y="26"/>
                    <a:pt x="6" y="30"/>
                    <a:pt x="12" y="28"/>
                  </a:cubicBezTo>
                  <a:cubicBezTo>
                    <a:pt x="18" y="26"/>
                    <a:pt x="22" y="19"/>
                    <a:pt x="24" y="13"/>
                  </a:cubicBezTo>
                  <a:cubicBezTo>
                    <a:pt x="24" y="9"/>
                    <a:pt x="20" y="0"/>
                    <a:pt x="14" y="4"/>
                  </a:cubicBezTo>
                  <a:close/>
                  <a:moveTo>
                    <a:pt x="18" y="13"/>
                  </a:moveTo>
                  <a:cubicBezTo>
                    <a:pt x="17" y="17"/>
                    <a:pt x="14" y="21"/>
                    <a:pt x="11" y="22"/>
                  </a:cubicBezTo>
                  <a:cubicBezTo>
                    <a:pt x="10" y="23"/>
                    <a:pt x="7" y="23"/>
                    <a:pt x="6" y="22"/>
                  </a:cubicBezTo>
                  <a:cubicBezTo>
                    <a:pt x="5" y="21"/>
                    <a:pt x="6" y="18"/>
                    <a:pt x="7" y="17"/>
                  </a:cubicBezTo>
                  <a:cubicBezTo>
                    <a:pt x="8" y="14"/>
                    <a:pt x="11" y="10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7" y="8"/>
                    <a:pt x="17" y="9"/>
                  </a:cubicBezTo>
                  <a:cubicBezTo>
                    <a:pt x="18" y="10"/>
                    <a:pt x="18" y="12"/>
                    <a:pt x="18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21"/>
            <p:cNvSpPr/>
            <p:nvPr/>
          </p:nvSpPr>
          <p:spPr>
            <a:xfrm>
              <a:off x="8503920" y="13305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0" y="0"/>
                  </a:moveTo>
                  <a:cubicBezTo>
                    <a:pt x="8" y="0"/>
                    <a:pt x="5" y="2"/>
                    <a:pt x="4" y="5"/>
                  </a:cubicBezTo>
                  <a:cubicBezTo>
                    <a:pt x="0" y="9"/>
                    <a:pt x="2" y="17"/>
                    <a:pt x="5" y="22"/>
                  </a:cubicBezTo>
                  <a:cubicBezTo>
                    <a:pt x="9" y="28"/>
                    <a:pt x="17" y="28"/>
                    <a:pt x="21" y="22"/>
                  </a:cubicBezTo>
                  <a:cubicBezTo>
                    <a:pt x="25" y="16"/>
                    <a:pt x="22" y="8"/>
                    <a:pt x="18" y="3"/>
                  </a:cubicBezTo>
                  <a:cubicBezTo>
                    <a:pt x="16" y="1"/>
                    <a:pt x="13" y="0"/>
                    <a:pt x="10" y="0"/>
                  </a:cubicBezTo>
                  <a:close/>
                  <a:moveTo>
                    <a:pt x="17" y="18"/>
                  </a:moveTo>
                  <a:cubicBezTo>
                    <a:pt x="15" y="23"/>
                    <a:pt x="11" y="21"/>
                    <a:pt x="9" y="18"/>
                  </a:cubicBezTo>
                  <a:cubicBezTo>
                    <a:pt x="7" y="15"/>
                    <a:pt x="7" y="11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2" y="5"/>
                    <a:pt x="13" y="7"/>
                    <a:pt x="14" y="8"/>
                  </a:cubicBezTo>
                  <a:cubicBezTo>
                    <a:pt x="16" y="10"/>
                    <a:pt x="18" y="15"/>
                    <a:pt x="17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22"/>
            <p:cNvSpPr/>
            <p:nvPr/>
          </p:nvSpPr>
          <p:spPr>
            <a:xfrm>
              <a:off x="9104040" y="1308240"/>
              <a:ext cx="177120" cy="60120"/>
            </a:xfrm>
            <a:custGeom>
              <a:avLst/>
              <a:gdLst/>
              <a:ahLst/>
              <a:cxnLst/>
              <a:rect l="l" t="t" r="r" b="b"/>
              <a:pathLst>
                <a:path w="42" h="14">
                  <a:moveTo>
                    <a:pt x="39" y="0"/>
                  </a:moveTo>
                  <a:cubicBezTo>
                    <a:pt x="27" y="0"/>
                    <a:pt x="15" y="5"/>
                    <a:pt x="3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16" y="10"/>
                    <a:pt x="29" y="8"/>
                    <a:pt x="40" y="3"/>
                  </a:cubicBezTo>
                  <a:cubicBezTo>
                    <a:pt x="42" y="2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23"/>
            <p:cNvSpPr/>
            <p:nvPr/>
          </p:nvSpPr>
          <p:spPr>
            <a:xfrm>
              <a:off x="9028080" y="996120"/>
              <a:ext cx="110880" cy="156600"/>
            </a:xfrm>
            <a:custGeom>
              <a:avLst/>
              <a:gdLst/>
              <a:ahLst/>
              <a:cxnLst/>
              <a:rect l="l" t="t" r="r" b="b"/>
              <a:pathLst>
                <a:path w="26" h="37">
                  <a:moveTo>
                    <a:pt x="22" y="1"/>
                  </a:moveTo>
                  <a:cubicBezTo>
                    <a:pt x="17" y="5"/>
                    <a:pt x="14" y="11"/>
                    <a:pt x="11" y="15"/>
                  </a:cubicBezTo>
                  <a:cubicBezTo>
                    <a:pt x="7" y="21"/>
                    <a:pt x="3" y="27"/>
                    <a:pt x="1" y="33"/>
                  </a:cubicBezTo>
                  <a:cubicBezTo>
                    <a:pt x="0" y="35"/>
                    <a:pt x="3" y="37"/>
                    <a:pt x="4" y="35"/>
                  </a:cubicBezTo>
                  <a:cubicBezTo>
                    <a:pt x="8" y="29"/>
                    <a:pt x="12" y="24"/>
                    <a:pt x="16" y="19"/>
                  </a:cubicBezTo>
                  <a:cubicBezTo>
                    <a:pt x="19" y="14"/>
                    <a:pt x="24" y="9"/>
                    <a:pt x="25" y="3"/>
                  </a:cubicBezTo>
                  <a:cubicBezTo>
                    <a:pt x="26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24"/>
            <p:cNvSpPr/>
            <p:nvPr/>
          </p:nvSpPr>
          <p:spPr>
            <a:xfrm>
              <a:off x="8731800" y="778680"/>
              <a:ext cx="45720" cy="179280"/>
            </a:xfrm>
            <a:custGeom>
              <a:avLst/>
              <a:gdLst/>
              <a:ahLst/>
              <a:cxnLst/>
              <a:rect l="l" t="t" r="r" b="b"/>
              <a:pathLst>
                <a:path w="11" h="42">
                  <a:moveTo>
                    <a:pt x="3" y="22"/>
                  </a:moveTo>
                  <a:cubicBezTo>
                    <a:pt x="3" y="28"/>
                    <a:pt x="3" y="34"/>
                    <a:pt x="5" y="40"/>
                  </a:cubicBezTo>
                  <a:cubicBezTo>
                    <a:pt x="5" y="42"/>
                    <a:pt x="7" y="42"/>
                    <a:pt x="8" y="40"/>
                  </a:cubicBezTo>
                  <a:cubicBezTo>
                    <a:pt x="11" y="29"/>
                    <a:pt x="9" y="1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9"/>
                    <a:pt x="3" y="16"/>
                    <a:pt x="3" y="2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25"/>
            <p:cNvSpPr/>
            <p:nvPr/>
          </p:nvSpPr>
          <p:spPr>
            <a:xfrm>
              <a:off x="8334720" y="952920"/>
              <a:ext cx="109080" cy="126720"/>
            </a:xfrm>
            <a:custGeom>
              <a:avLst/>
              <a:gdLst/>
              <a:ahLst/>
              <a:cxnLst/>
              <a:rect l="l" t="t" r="r" b="b"/>
              <a:pathLst>
                <a:path w="26" h="30">
                  <a:moveTo>
                    <a:pt x="22" y="29"/>
                  </a:moveTo>
                  <a:cubicBezTo>
                    <a:pt x="24" y="30"/>
                    <a:pt x="26" y="28"/>
                    <a:pt x="25" y="26"/>
                  </a:cubicBezTo>
                  <a:cubicBezTo>
                    <a:pt x="20" y="17"/>
                    <a:pt x="12" y="9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8" y="13"/>
                    <a:pt x="14" y="23"/>
                    <a:pt x="22" y="29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26"/>
            <p:cNvSpPr/>
            <p:nvPr/>
          </p:nvSpPr>
          <p:spPr>
            <a:xfrm>
              <a:off x="8185680" y="1305000"/>
              <a:ext cx="194400" cy="83880"/>
            </a:xfrm>
            <a:custGeom>
              <a:avLst/>
              <a:gdLst/>
              <a:ahLst/>
              <a:cxnLst/>
              <a:rect l="l" t="t" r="r" b="b"/>
              <a:pathLst>
                <a:path w="46" h="20">
                  <a:moveTo>
                    <a:pt x="44" y="16"/>
                  </a:moveTo>
                  <a:cubicBezTo>
                    <a:pt x="32" y="7"/>
                    <a:pt x="17" y="4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4" y="10"/>
                    <a:pt x="28" y="16"/>
                    <a:pt x="42" y="19"/>
                  </a:cubicBezTo>
                  <a:cubicBezTo>
                    <a:pt x="45" y="20"/>
                    <a:pt x="46" y="17"/>
                    <a:pt x="44" y="1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7"/>
            <p:cNvSpPr/>
            <p:nvPr/>
          </p:nvSpPr>
          <p:spPr>
            <a:xfrm>
              <a:off x="8266320" y="1576440"/>
              <a:ext cx="181800" cy="126360"/>
            </a:xfrm>
            <a:custGeom>
              <a:avLst/>
              <a:gdLst/>
              <a:ahLst/>
              <a:cxnLst/>
              <a:rect l="l" t="t" r="r" b="b"/>
              <a:pathLst>
                <a:path w="43" h="30">
                  <a:moveTo>
                    <a:pt x="41" y="0"/>
                  </a:moveTo>
                  <a:cubicBezTo>
                    <a:pt x="25" y="2"/>
                    <a:pt x="12" y="15"/>
                    <a:pt x="2" y="25"/>
                  </a:cubicBezTo>
                  <a:cubicBezTo>
                    <a:pt x="0" y="27"/>
                    <a:pt x="2" y="30"/>
                    <a:pt x="4" y="28"/>
                  </a:cubicBezTo>
                  <a:cubicBezTo>
                    <a:pt x="10" y="24"/>
                    <a:pt x="16" y="20"/>
                    <a:pt x="22" y="15"/>
                  </a:cubicBezTo>
                  <a:cubicBezTo>
                    <a:pt x="29" y="11"/>
                    <a:pt x="35" y="8"/>
                    <a:pt x="42" y="4"/>
                  </a:cubicBezTo>
                  <a:cubicBezTo>
                    <a:pt x="43" y="3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28"/>
            <p:cNvSpPr/>
            <p:nvPr/>
          </p:nvSpPr>
          <p:spPr>
            <a:xfrm>
              <a:off x="8511840" y="1814040"/>
              <a:ext cx="118800" cy="139320"/>
            </a:xfrm>
            <a:custGeom>
              <a:avLst/>
              <a:gdLst/>
              <a:ahLst/>
              <a:cxnLst/>
              <a:rect l="l" t="t" r="r" b="b"/>
              <a:pathLst>
                <a:path w="28" h="33">
                  <a:moveTo>
                    <a:pt x="24" y="1"/>
                  </a:moveTo>
                  <a:cubicBezTo>
                    <a:pt x="15" y="8"/>
                    <a:pt x="9" y="19"/>
                    <a:pt x="2" y="27"/>
                  </a:cubicBezTo>
                  <a:cubicBezTo>
                    <a:pt x="0" y="30"/>
                    <a:pt x="3" y="33"/>
                    <a:pt x="5" y="31"/>
                  </a:cubicBezTo>
                  <a:cubicBezTo>
                    <a:pt x="13" y="23"/>
                    <a:pt x="22" y="14"/>
                    <a:pt x="27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9"/>
            <p:cNvSpPr/>
            <p:nvPr/>
          </p:nvSpPr>
          <p:spPr>
            <a:xfrm>
              <a:off x="5063760" y="935640"/>
              <a:ext cx="292680" cy="32616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30"/>
            <p:cNvSpPr/>
            <p:nvPr/>
          </p:nvSpPr>
          <p:spPr>
            <a:xfrm>
              <a:off x="4413240" y="1203480"/>
              <a:ext cx="790920" cy="58788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31"/>
            <p:cNvSpPr/>
            <p:nvPr/>
          </p:nvSpPr>
          <p:spPr>
            <a:xfrm>
              <a:off x="4413240" y="1305000"/>
              <a:ext cx="756360" cy="48672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32"/>
            <p:cNvSpPr/>
            <p:nvPr/>
          </p:nvSpPr>
          <p:spPr>
            <a:xfrm>
              <a:off x="4403520" y="1109880"/>
              <a:ext cx="803880" cy="71964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33"/>
            <p:cNvSpPr/>
            <p:nvPr/>
          </p:nvSpPr>
          <p:spPr>
            <a:xfrm>
              <a:off x="5043240" y="923040"/>
              <a:ext cx="338400" cy="35640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34"/>
            <p:cNvSpPr/>
            <p:nvPr/>
          </p:nvSpPr>
          <p:spPr>
            <a:xfrm>
              <a:off x="9604080" y="2665080"/>
              <a:ext cx="519120" cy="597240"/>
            </a:xfrm>
            <a:custGeom>
              <a:avLst/>
              <a:gdLst/>
              <a:ahLst/>
              <a:cxnLst/>
              <a:rect l="l" t="t" r="r" b="b"/>
              <a:pathLst>
                <a:path w="123" h="141">
                  <a:moveTo>
                    <a:pt x="107" y="7"/>
                  </a:moveTo>
                  <a:cubicBezTo>
                    <a:pt x="82" y="0"/>
                    <a:pt x="71" y="35"/>
                    <a:pt x="58" y="5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7" y="46"/>
                    <a:pt x="42" y="36"/>
                    <a:pt x="38" y="27"/>
                  </a:cubicBezTo>
                  <a:cubicBezTo>
                    <a:pt x="37" y="23"/>
                    <a:pt x="35" y="18"/>
                    <a:pt x="32" y="15"/>
                  </a:cubicBezTo>
                  <a:cubicBezTo>
                    <a:pt x="22" y="9"/>
                    <a:pt x="15" y="10"/>
                    <a:pt x="11" y="19"/>
                  </a:cubicBezTo>
                  <a:cubicBezTo>
                    <a:pt x="9" y="25"/>
                    <a:pt x="9" y="32"/>
                    <a:pt x="10" y="38"/>
                  </a:cubicBezTo>
                  <a:cubicBezTo>
                    <a:pt x="14" y="50"/>
                    <a:pt x="21" y="61"/>
                    <a:pt x="27" y="72"/>
                  </a:cubicBezTo>
                  <a:cubicBezTo>
                    <a:pt x="28" y="73"/>
                    <a:pt x="29" y="75"/>
                    <a:pt x="30" y="77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0"/>
                    <a:pt x="23" y="94"/>
                    <a:pt x="20" y="98"/>
                  </a:cubicBezTo>
                  <a:cubicBezTo>
                    <a:pt x="17" y="103"/>
                    <a:pt x="0" y="136"/>
                    <a:pt x="15" y="136"/>
                  </a:cubicBezTo>
                  <a:cubicBezTo>
                    <a:pt x="26" y="136"/>
                    <a:pt x="37" y="127"/>
                    <a:pt x="43" y="119"/>
                  </a:cubicBezTo>
                  <a:cubicBezTo>
                    <a:pt x="48" y="111"/>
                    <a:pt x="53" y="104"/>
                    <a:pt x="58" y="9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8" y="108"/>
                    <a:pt x="70" y="116"/>
                    <a:pt x="76" y="122"/>
                  </a:cubicBezTo>
                  <a:cubicBezTo>
                    <a:pt x="84" y="131"/>
                    <a:pt x="99" y="141"/>
                    <a:pt x="105" y="124"/>
                  </a:cubicBezTo>
                  <a:cubicBezTo>
                    <a:pt x="111" y="103"/>
                    <a:pt x="97" y="91"/>
                    <a:pt x="88" y="76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1" y="45"/>
                    <a:pt x="123" y="11"/>
                    <a:pt x="107" y="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5"/>
            <p:cNvSpPr/>
            <p:nvPr/>
          </p:nvSpPr>
          <p:spPr>
            <a:xfrm>
              <a:off x="9604080" y="2761920"/>
              <a:ext cx="451080" cy="500760"/>
            </a:xfrm>
            <a:custGeom>
              <a:avLst/>
              <a:gdLst/>
              <a:ahLst/>
              <a:cxnLst/>
              <a:rect l="l" t="t" r="r" b="b"/>
              <a:pathLst>
                <a:path w="107" h="118">
                  <a:moveTo>
                    <a:pt x="95" y="96"/>
                  </a:moveTo>
                  <a:cubicBezTo>
                    <a:pt x="79" y="102"/>
                    <a:pt x="68" y="77"/>
                    <a:pt x="63" y="64"/>
                  </a:cubicBezTo>
                  <a:cubicBezTo>
                    <a:pt x="55" y="72"/>
                    <a:pt x="37" y="93"/>
                    <a:pt x="33" y="84"/>
                  </a:cubicBezTo>
                  <a:cubicBezTo>
                    <a:pt x="28" y="73"/>
                    <a:pt x="35" y="60"/>
                    <a:pt x="42" y="52"/>
                  </a:cubicBezTo>
                  <a:cubicBezTo>
                    <a:pt x="25" y="39"/>
                    <a:pt x="13" y="21"/>
                    <a:pt x="10" y="0"/>
                  </a:cubicBezTo>
                  <a:cubicBezTo>
                    <a:pt x="9" y="5"/>
                    <a:pt x="9" y="10"/>
                    <a:pt x="10" y="15"/>
                  </a:cubicBezTo>
                  <a:cubicBezTo>
                    <a:pt x="14" y="27"/>
                    <a:pt x="21" y="38"/>
                    <a:pt x="27" y="49"/>
                  </a:cubicBezTo>
                  <a:cubicBezTo>
                    <a:pt x="28" y="50"/>
                    <a:pt x="29" y="52"/>
                    <a:pt x="30" y="54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7"/>
                    <a:pt x="23" y="71"/>
                    <a:pt x="20" y="75"/>
                  </a:cubicBezTo>
                  <a:cubicBezTo>
                    <a:pt x="17" y="80"/>
                    <a:pt x="0" y="113"/>
                    <a:pt x="15" y="113"/>
                  </a:cubicBezTo>
                  <a:cubicBezTo>
                    <a:pt x="26" y="113"/>
                    <a:pt x="37" y="104"/>
                    <a:pt x="43" y="96"/>
                  </a:cubicBezTo>
                  <a:cubicBezTo>
                    <a:pt x="48" y="88"/>
                    <a:pt x="53" y="81"/>
                    <a:pt x="58" y="7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8" y="85"/>
                    <a:pt x="70" y="93"/>
                    <a:pt x="76" y="99"/>
                  </a:cubicBezTo>
                  <a:cubicBezTo>
                    <a:pt x="84" y="108"/>
                    <a:pt x="99" y="118"/>
                    <a:pt x="105" y="101"/>
                  </a:cubicBezTo>
                  <a:cubicBezTo>
                    <a:pt x="107" y="94"/>
                    <a:pt x="107" y="88"/>
                    <a:pt x="105" y="83"/>
                  </a:cubicBezTo>
                  <a:cubicBezTo>
                    <a:pt x="104" y="89"/>
                    <a:pt x="101" y="94"/>
                    <a:pt x="95" y="9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36"/>
            <p:cNvSpPr/>
            <p:nvPr/>
          </p:nvSpPr>
          <p:spPr>
            <a:xfrm>
              <a:off x="10249920" y="2835000"/>
              <a:ext cx="153360" cy="101160"/>
            </a:xfrm>
            <a:custGeom>
              <a:avLst/>
              <a:gdLst/>
              <a:ahLst/>
              <a:cxnLst/>
              <a:rect l="l" t="t" r="r" b="b"/>
              <a:pathLst>
                <a:path w="36" h="24">
                  <a:moveTo>
                    <a:pt x="21" y="3"/>
                  </a:moveTo>
                  <a:cubicBezTo>
                    <a:pt x="14" y="4"/>
                    <a:pt x="8" y="6"/>
                    <a:pt x="1" y="8"/>
                  </a:cubicBezTo>
                  <a:cubicBezTo>
                    <a:pt x="0" y="12"/>
                    <a:pt x="0" y="16"/>
                    <a:pt x="2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13" y="20"/>
                    <a:pt x="25" y="16"/>
                    <a:pt x="36" y="14"/>
                  </a:cubicBezTo>
                  <a:cubicBezTo>
                    <a:pt x="36" y="13"/>
                    <a:pt x="36" y="11"/>
                    <a:pt x="35" y="9"/>
                  </a:cubicBezTo>
                  <a:cubicBezTo>
                    <a:pt x="35" y="6"/>
                    <a:pt x="33" y="3"/>
                    <a:pt x="32" y="0"/>
                  </a:cubicBezTo>
                  <a:cubicBezTo>
                    <a:pt x="28" y="1"/>
                    <a:pt x="24" y="2"/>
                    <a:pt x="21" y="3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37"/>
            <p:cNvSpPr/>
            <p:nvPr/>
          </p:nvSpPr>
          <p:spPr>
            <a:xfrm>
              <a:off x="10538280" y="2685600"/>
              <a:ext cx="287640" cy="326520"/>
            </a:xfrm>
            <a:custGeom>
              <a:avLst/>
              <a:gdLst/>
              <a:ahLst/>
              <a:cxnLst/>
              <a:rect l="l" t="t" r="r" b="b"/>
              <a:pathLst>
                <a:path w="68" h="77">
                  <a:moveTo>
                    <a:pt x="56" y="2"/>
                  </a:moveTo>
                  <a:cubicBezTo>
                    <a:pt x="47" y="0"/>
                    <a:pt x="42" y="7"/>
                    <a:pt x="37" y="1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2"/>
                    <a:pt x="27" y="10"/>
                    <a:pt x="25" y="8"/>
                  </a:cubicBezTo>
                  <a:cubicBezTo>
                    <a:pt x="18" y="0"/>
                    <a:pt x="9" y="4"/>
                    <a:pt x="5" y="13"/>
                  </a:cubicBezTo>
                  <a:cubicBezTo>
                    <a:pt x="3" y="21"/>
                    <a:pt x="10" y="28"/>
                    <a:pt x="17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2" y="50"/>
                    <a:pt x="0" y="68"/>
                    <a:pt x="12" y="72"/>
                  </a:cubicBezTo>
                  <a:cubicBezTo>
                    <a:pt x="26" y="76"/>
                    <a:pt x="30" y="66"/>
                    <a:pt x="35" y="57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9" y="64"/>
                    <a:pt x="61" y="77"/>
                    <a:pt x="65" y="63"/>
                  </a:cubicBezTo>
                  <a:cubicBezTo>
                    <a:pt x="68" y="52"/>
                    <a:pt x="61" y="46"/>
                    <a:pt x="54" y="3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7" y="28"/>
                    <a:pt x="61" y="25"/>
                    <a:pt x="64" y="20"/>
                  </a:cubicBezTo>
                  <a:cubicBezTo>
                    <a:pt x="66" y="18"/>
                    <a:pt x="68" y="14"/>
                    <a:pt x="67" y="11"/>
                  </a:cubicBezTo>
                  <a:cubicBezTo>
                    <a:pt x="66" y="6"/>
                    <a:pt x="60" y="4"/>
                    <a:pt x="56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38"/>
            <p:cNvSpPr/>
            <p:nvPr/>
          </p:nvSpPr>
          <p:spPr>
            <a:xfrm>
              <a:off x="10538280" y="2746080"/>
              <a:ext cx="278280" cy="266040"/>
            </a:xfrm>
            <a:custGeom>
              <a:avLst/>
              <a:gdLst/>
              <a:ahLst/>
              <a:cxnLst/>
              <a:rect l="l" t="t" r="r" b="b"/>
              <a:pathLst>
                <a:path w="66" h="63">
                  <a:moveTo>
                    <a:pt x="62" y="43"/>
                  </a:moveTo>
                  <a:cubicBezTo>
                    <a:pt x="57" y="43"/>
                    <a:pt x="54" y="43"/>
                    <a:pt x="50" y="41"/>
                  </a:cubicBezTo>
                  <a:cubicBezTo>
                    <a:pt x="46" y="40"/>
                    <a:pt x="39" y="32"/>
                    <a:pt x="37" y="34"/>
                  </a:cubicBezTo>
                  <a:cubicBezTo>
                    <a:pt x="32" y="38"/>
                    <a:pt x="27" y="42"/>
                    <a:pt x="22" y="36"/>
                  </a:cubicBezTo>
                  <a:cubicBezTo>
                    <a:pt x="18" y="31"/>
                    <a:pt x="24" y="21"/>
                    <a:pt x="27" y="15"/>
                  </a:cubicBezTo>
                  <a:cubicBezTo>
                    <a:pt x="19" y="12"/>
                    <a:pt x="10" y="9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7"/>
                    <a:pt x="10" y="14"/>
                    <a:pt x="17" y="20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2" y="36"/>
                    <a:pt x="0" y="54"/>
                    <a:pt x="12" y="58"/>
                  </a:cubicBezTo>
                  <a:cubicBezTo>
                    <a:pt x="26" y="62"/>
                    <a:pt x="30" y="52"/>
                    <a:pt x="35" y="4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9" y="50"/>
                    <a:pt x="61" y="63"/>
                    <a:pt x="65" y="49"/>
                  </a:cubicBezTo>
                  <a:cubicBezTo>
                    <a:pt x="66" y="46"/>
                    <a:pt x="66" y="44"/>
                    <a:pt x="66" y="42"/>
                  </a:cubicBezTo>
                  <a:cubicBezTo>
                    <a:pt x="65" y="42"/>
                    <a:pt x="63" y="43"/>
                    <a:pt x="62" y="43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39"/>
            <p:cNvSpPr/>
            <p:nvPr/>
          </p:nvSpPr>
          <p:spPr>
            <a:xfrm>
              <a:off x="10120320" y="2490840"/>
              <a:ext cx="210240" cy="245520"/>
            </a:xfrm>
            <a:custGeom>
              <a:avLst/>
              <a:gdLst/>
              <a:ahLst/>
              <a:cxnLst/>
              <a:rect l="l" t="t" r="r" b="b"/>
              <a:pathLst>
                <a:path w="50" h="58">
                  <a:moveTo>
                    <a:pt x="9" y="50"/>
                  </a:moveTo>
                  <a:cubicBezTo>
                    <a:pt x="8" y="56"/>
                    <a:pt x="25" y="58"/>
                    <a:pt x="28" y="58"/>
                  </a:cubicBezTo>
                  <a:cubicBezTo>
                    <a:pt x="35" y="58"/>
                    <a:pt x="41" y="57"/>
                    <a:pt x="47" y="57"/>
                  </a:cubicBezTo>
                  <a:cubicBezTo>
                    <a:pt x="47" y="52"/>
                    <a:pt x="49" y="46"/>
                    <a:pt x="50" y="41"/>
                  </a:cubicBezTo>
                  <a:cubicBezTo>
                    <a:pt x="46" y="42"/>
                    <a:pt x="43" y="42"/>
                    <a:pt x="40" y="43"/>
                  </a:cubicBezTo>
                  <a:cubicBezTo>
                    <a:pt x="36" y="44"/>
                    <a:pt x="31" y="46"/>
                    <a:pt x="27" y="47"/>
                  </a:cubicBezTo>
                  <a:cubicBezTo>
                    <a:pt x="24" y="47"/>
                    <a:pt x="22" y="44"/>
                    <a:pt x="25" y="42"/>
                  </a:cubicBezTo>
                  <a:cubicBezTo>
                    <a:pt x="26" y="41"/>
                    <a:pt x="27" y="40"/>
                    <a:pt x="29" y="39"/>
                  </a:cubicBezTo>
                  <a:cubicBezTo>
                    <a:pt x="34" y="35"/>
                    <a:pt x="38" y="30"/>
                    <a:pt x="40" y="23"/>
                  </a:cubicBezTo>
                  <a:cubicBezTo>
                    <a:pt x="41" y="19"/>
                    <a:pt x="42" y="14"/>
                    <a:pt x="41" y="10"/>
                  </a:cubicBezTo>
                  <a:cubicBezTo>
                    <a:pt x="39" y="4"/>
                    <a:pt x="31" y="1"/>
                    <a:pt x="25" y="1"/>
                  </a:cubicBezTo>
                  <a:cubicBezTo>
                    <a:pt x="18" y="0"/>
                    <a:pt x="10" y="2"/>
                    <a:pt x="5" y="7"/>
                  </a:cubicBezTo>
                  <a:cubicBezTo>
                    <a:pt x="0" y="12"/>
                    <a:pt x="1" y="16"/>
                    <a:pt x="3" y="22"/>
                  </a:cubicBezTo>
                  <a:cubicBezTo>
                    <a:pt x="6" y="17"/>
                    <a:pt x="10" y="12"/>
                    <a:pt x="16" y="12"/>
                  </a:cubicBezTo>
                  <a:cubicBezTo>
                    <a:pt x="23" y="12"/>
                    <a:pt x="24" y="18"/>
                    <a:pt x="23" y="24"/>
                  </a:cubicBezTo>
                  <a:cubicBezTo>
                    <a:pt x="22" y="30"/>
                    <a:pt x="20" y="35"/>
                    <a:pt x="17" y="39"/>
                  </a:cubicBezTo>
                  <a:cubicBezTo>
                    <a:pt x="14" y="42"/>
                    <a:pt x="10" y="46"/>
                    <a:pt x="9" y="5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40"/>
            <p:cNvSpPr/>
            <p:nvPr/>
          </p:nvSpPr>
          <p:spPr>
            <a:xfrm>
              <a:off x="10153440" y="2665080"/>
              <a:ext cx="177120" cy="70920"/>
            </a:xfrm>
            <a:custGeom>
              <a:avLst/>
              <a:gdLst/>
              <a:ahLst/>
              <a:cxnLst/>
              <a:rect l="l" t="t" r="r" b="b"/>
              <a:pathLst>
                <a:path w="42" h="17">
                  <a:moveTo>
                    <a:pt x="11" y="6"/>
                  </a:moveTo>
                  <a:cubicBezTo>
                    <a:pt x="9" y="5"/>
                    <a:pt x="7" y="3"/>
                    <a:pt x="6" y="1"/>
                  </a:cubicBezTo>
                  <a:cubicBezTo>
                    <a:pt x="4" y="3"/>
                    <a:pt x="2" y="6"/>
                    <a:pt x="1" y="9"/>
                  </a:cubicBezTo>
                  <a:cubicBezTo>
                    <a:pt x="0" y="15"/>
                    <a:pt x="17" y="17"/>
                    <a:pt x="20" y="17"/>
                  </a:cubicBezTo>
                  <a:cubicBezTo>
                    <a:pt x="27" y="17"/>
                    <a:pt x="33" y="16"/>
                    <a:pt x="39" y="16"/>
                  </a:cubicBezTo>
                  <a:cubicBezTo>
                    <a:pt x="39" y="11"/>
                    <a:pt x="41" y="5"/>
                    <a:pt x="42" y="0"/>
                  </a:cubicBezTo>
                  <a:cubicBezTo>
                    <a:pt x="32" y="6"/>
                    <a:pt x="21" y="11"/>
                    <a:pt x="11" y="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41"/>
            <p:cNvSpPr/>
            <p:nvPr/>
          </p:nvSpPr>
          <p:spPr>
            <a:xfrm>
              <a:off x="10246680" y="2999520"/>
              <a:ext cx="151920" cy="98280"/>
            </a:xfrm>
            <a:custGeom>
              <a:avLst/>
              <a:gdLst/>
              <a:ahLst/>
              <a:cxnLst/>
              <a:rect l="l" t="t" r="r" b="b"/>
              <a:pathLst>
                <a:path w="36" h="23">
                  <a:moveTo>
                    <a:pt x="21" y="2"/>
                  </a:moveTo>
                  <a:cubicBezTo>
                    <a:pt x="14" y="4"/>
                    <a:pt x="7" y="6"/>
                    <a:pt x="1" y="7"/>
                  </a:cubicBezTo>
                  <a:cubicBezTo>
                    <a:pt x="0" y="11"/>
                    <a:pt x="0" y="16"/>
                    <a:pt x="1" y="20"/>
                  </a:cubicBezTo>
                  <a:cubicBezTo>
                    <a:pt x="2" y="21"/>
                    <a:pt x="2" y="22"/>
                    <a:pt x="3" y="23"/>
                  </a:cubicBezTo>
                  <a:cubicBezTo>
                    <a:pt x="13" y="19"/>
                    <a:pt x="24" y="16"/>
                    <a:pt x="36" y="14"/>
                  </a:cubicBezTo>
                  <a:cubicBezTo>
                    <a:pt x="36" y="12"/>
                    <a:pt x="36" y="11"/>
                    <a:pt x="35" y="9"/>
                  </a:cubicBezTo>
                  <a:cubicBezTo>
                    <a:pt x="35" y="6"/>
                    <a:pt x="33" y="3"/>
                    <a:pt x="32" y="0"/>
                  </a:cubicBezTo>
                  <a:cubicBezTo>
                    <a:pt x="28" y="1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42"/>
            <p:cNvSpPr/>
            <p:nvPr/>
          </p:nvSpPr>
          <p:spPr>
            <a:xfrm>
              <a:off x="10932480" y="2602080"/>
              <a:ext cx="286200" cy="326160"/>
            </a:xfrm>
            <a:custGeom>
              <a:avLst/>
              <a:gdLst/>
              <a:ahLst/>
              <a:cxnLst/>
              <a:rect l="l" t="t" r="r" b="b"/>
              <a:pathLst>
                <a:path w="68" h="77">
                  <a:moveTo>
                    <a:pt x="55" y="3"/>
                  </a:moveTo>
                  <a:cubicBezTo>
                    <a:pt x="47" y="1"/>
                    <a:pt x="42" y="7"/>
                    <a:pt x="37" y="1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3"/>
                    <a:pt x="27" y="10"/>
                    <a:pt x="25" y="8"/>
                  </a:cubicBezTo>
                  <a:cubicBezTo>
                    <a:pt x="17" y="0"/>
                    <a:pt x="8" y="5"/>
                    <a:pt x="5" y="14"/>
                  </a:cubicBezTo>
                  <a:cubicBezTo>
                    <a:pt x="2" y="22"/>
                    <a:pt x="10" y="28"/>
                    <a:pt x="17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1" y="50"/>
                    <a:pt x="0" y="69"/>
                    <a:pt x="12" y="72"/>
                  </a:cubicBezTo>
                  <a:cubicBezTo>
                    <a:pt x="25" y="76"/>
                    <a:pt x="30" y="67"/>
                    <a:pt x="35" y="5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9" y="65"/>
                    <a:pt x="61" y="77"/>
                    <a:pt x="65" y="63"/>
                  </a:cubicBezTo>
                  <a:cubicBezTo>
                    <a:pt x="68" y="52"/>
                    <a:pt x="60" y="46"/>
                    <a:pt x="53" y="40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6" y="29"/>
                    <a:pt x="60" y="25"/>
                    <a:pt x="63" y="21"/>
                  </a:cubicBezTo>
                  <a:cubicBezTo>
                    <a:pt x="65" y="18"/>
                    <a:pt x="68" y="15"/>
                    <a:pt x="67" y="11"/>
                  </a:cubicBezTo>
                  <a:cubicBezTo>
                    <a:pt x="66" y="6"/>
                    <a:pt x="60" y="4"/>
                    <a:pt x="55" y="3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43"/>
            <p:cNvSpPr/>
            <p:nvPr/>
          </p:nvSpPr>
          <p:spPr>
            <a:xfrm>
              <a:off x="10932480" y="2639880"/>
              <a:ext cx="278280" cy="288360"/>
            </a:xfrm>
            <a:custGeom>
              <a:avLst/>
              <a:gdLst/>
              <a:ahLst/>
              <a:cxnLst/>
              <a:rect l="l" t="t" r="r" b="b"/>
              <a:pathLst>
                <a:path w="66" h="68">
                  <a:moveTo>
                    <a:pt x="56" y="43"/>
                  </a:moveTo>
                  <a:cubicBezTo>
                    <a:pt x="53" y="43"/>
                    <a:pt x="49" y="42"/>
                    <a:pt x="46" y="40"/>
                  </a:cubicBezTo>
                  <a:cubicBezTo>
                    <a:pt x="40" y="36"/>
                    <a:pt x="42" y="37"/>
                    <a:pt x="37" y="41"/>
                  </a:cubicBezTo>
                  <a:cubicBezTo>
                    <a:pt x="33" y="43"/>
                    <a:pt x="27" y="44"/>
                    <a:pt x="25" y="39"/>
                  </a:cubicBezTo>
                  <a:cubicBezTo>
                    <a:pt x="24" y="33"/>
                    <a:pt x="26" y="28"/>
                    <a:pt x="29" y="24"/>
                  </a:cubicBezTo>
                  <a:cubicBezTo>
                    <a:pt x="21" y="21"/>
                    <a:pt x="13" y="17"/>
                    <a:pt x="9" y="7"/>
                  </a:cubicBezTo>
                  <a:cubicBezTo>
                    <a:pt x="9" y="5"/>
                    <a:pt x="8" y="2"/>
                    <a:pt x="8" y="0"/>
                  </a:cubicBezTo>
                  <a:cubicBezTo>
                    <a:pt x="6" y="1"/>
                    <a:pt x="6" y="3"/>
                    <a:pt x="5" y="5"/>
                  </a:cubicBezTo>
                  <a:cubicBezTo>
                    <a:pt x="2" y="13"/>
                    <a:pt x="10" y="19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1" y="41"/>
                    <a:pt x="0" y="60"/>
                    <a:pt x="12" y="63"/>
                  </a:cubicBezTo>
                  <a:cubicBezTo>
                    <a:pt x="25" y="67"/>
                    <a:pt x="30" y="58"/>
                    <a:pt x="35" y="48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9" y="56"/>
                    <a:pt x="61" y="68"/>
                    <a:pt x="65" y="54"/>
                  </a:cubicBezTo>
                  <a:cubicBezTo>
                    <a:pt x="66" y="49"/>
                    <a:pt x="65" y="45"/>
                    <a:pt x="64" y="42"/>
                  </a:cubicBezTo>
                  <a:cubicBezTo>
                    <a:pt x="62" y="43"/>
                    <a:pt x="59" y="44"/>
                    <a:pt x="56" y="43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4"/>
            <p:cNvSpPr/>
            <p:nvPr/>
          </p:nvSpPr>
          <p:spPr>
            <a:xfrm>
              <a:off x="10864080" y="2812680"/>
              <a:ext cx="42480" cy="42480"/>
            </a:xfrm>
            <a:custGeom>
              <a:avLst/>
              <a:gdLst/>
              <a:ahLst/>
              <a:cxnLst/>
              <a:rect l="l" t="t" r="r" b="b"/>
              <a:pathLst>
                <a:path w="10" h="10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9"/>
                    <a:pt x="2" y="10"/>
                    <a:pt x="5" y="9"/>
                  </a:cubicBezTo>
                  <a:cubicBezTo>
                    <a:pt x="7" y="8"/>
                    <a:pt x="9" y="6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7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5"/>
            <p:cNvSpPr/>
            <p:nvPr/>
          </p:nvSpPr>
          <p:spPr>
            <a:xfrm>
              <a:off x="9599400" y="2639880"/>
              <a:ext cx="558720" cy="668880"/>
            </a:xfrm>
            <a:custGeom>
              <a:avLst/>
              <a:gdLst/>
              <a:ahLst/>
              <a:cxnLst/>
              <a:rect l="l" t="t" r="r" b="b"/>
              <a:pathLst>
                <a:path w="132" h="158">
                  <a:moveTo>
                    <a:pt x="113" y="8"/>
                  </a:moveTo>
                  <a:cubicBezTo>
                    <a:pt x="100" y="0"/>
                    <a:pt x="86" y="9"/>
                    <a:pt x="79" y="19"/>
                  </a:cubicBezTo>
                  <a:cubicBezTo>
                    <a:pt x="70" y="29"/>
                    <a:pt x="62" y="42"/>
                    <a:pt x="56" y="54"/>
                  </a:cubicBezTo>
                  <a:cubicBezTo>
                    <a:pt x="54" y="49"/>
                    <a:pt x="51" y="44"/>
                    <a:pt x="49" y="40"/>
                  </a:cubicBezTo>
                  <a:cubicBezTo>
                    <a:pt x="45" y="32"/>
                    <a:pt x="43" y="24"/>
                    <a:pt x="38" y="17"/>
                  </a:cubicBezTo>
                  <a:cubicBezTo>
                    <a:pt x="29" y="7"/>
                    <a:pt x="14" y="10"/>
                    <a:pt x="7" y="20"/>
                  </a:cubicBezTo>
                  <a:cubicBezTo>
                    <a:pt x="0" y="31"/>
                    <a:pt x="5" y="47"/>
                    <a:pt x="10" y="58"/>
                  </a:cubicBezTo>
                  <a:cubicBezTo>
                    <a:pt x="14" y="67"/>
                    <a:pt x="19" y="75"/>
                    <a:pt x="25" y="84"/>
                  </a:cubicBezTo>
                  <a:cubicBezTo>
                    <a:pt x="25" y="85"/>
                    <a:pt x="26" y="86"/>
                    <a:pt x="27" y="87"/>
                  </a:cubicBezTo>
                  <a:cubicBezTo>
                    <a:pt x="19" y="95"/>
                    <a:pt x="13" y="104"/>
                    <a:pt x="8" y="113"/>
                  </a:cubicBezTo>
                  <a:cubicBezTo>
                    <a:pt x="4" y="121"/>
                    <a:pt x="0" y="141"/>
                    <a:pt x="10" y="147"/>
                  </a:cubicBezTo>
                  <a:cubicBezTo>
                    <a:pt x="28" y="158"/>
                    <a:pt x="48" y="133"/>
                    <a:pt x="62" y="111"/>
                  </a:cubicBezTo>
                  <a:cubicBezTo>
                    <a:pt x="66" y="121"/>
                    <a:pt x="70" y="130"/>
                    <a:pt x="78" y="138"/>
                  </a:cubicBezTo>
                  <a:cubicBezTo>
                    <a:pt x="85" y="145"/>
                    <a:pt x="96" y="149"/>
                    <a:pt x="104" y="143"/>
                  </a:cubicBezTo>
                  <a:cubicBezTo>
                    <a:pt x="115" y="136"/>
                    <a:pt x="116" y="119"/>
                    <a:pt x="113" y="108"/>
                  </a:cubicBezTo>
                  <a:cubicBezTo>
                    <a:pt x="109" y="97"/>
                    <a:pt x="101" y="86"/>
                    <a:pt x="93" y="76"/>
                  </a:cubicBezTo>
                  <a:cubicBezTo>
                    <a:pt x="108" y="56"/>
                    <a:pt x="132" y="21"/>
                    <a:pt x="113" y="8"/>
                  </a:cubicBezTo>
                  <a:close/>
                  <a:moveTo>
                    <a:pt x="89" y="82"/>
                  </a:moveTo>
                  <a:cubicBezTo>
                    <a:pt x="98" y="97"/>
                    <a:pt x="112" y="109"/>
                    <a:pt x="106" y="130"/>
                  </a:cubicBezTo>
                  <a:cubicBezTo>
                    <a:pt x="100" y="147"/>
                    <a:pt x="85" y="137"/>
                    <a:pt x="77" y="128"/>
                  </a:cubicBezTo>
                  <a:cubicBezTo>
                    <a:pt x="71" y="122"/>
                    <a:pt x="69" y="114"/>
                    <a:pt x="66" y="106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10"/>
                    <a:pt x="49" y="117"/>
                    <a:pt x="44" y="125"/>
                  </a:cubicBezTo>
                  <a:cubicBezTo>
                    <a:pt x="38" y="133"/>
                    <a:pt x="27" y="142"/>
                    <a:pt x="16" y="142"/>
                  </a:cubicBezTo>
                  <a:cubicBezTo>
                    <a:pt x="1" y="142"/>
                    <a:pt x="18" y="109"/>
                    <a:pt x="21" y="104"/>
                  </a:cubicBezTo>
                  <a:cubicBezTo>
                    <a:pt x="24" y="100"/>
                    <a:pt x="27" y="96"/>
                    <a:pt x="30" y="9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0" y="81"/>
                    <a:pt x="29" y="79"/>
                    <a:pt x="28" y="78"/>
                  </a:cubicBezTo>
                  <a:cubicBezTo>
                    <a:pt x="22" y="67"/>
                    <a:pt x="15" y="56"/>
                    <a:pt x="11" y="44"/>
                  </a:cubicBezTo>
                  <a:cubicBezTo>
                    <a:pt x="10" y="38"/>
                    <a:pt x="10" y="31"/>
                    <a:pt x="12" y="25"/>
                  </a:cubicBezTo>
                  <a:cubicBezTo>
                    <a:pt x="16" y="16"/>
                    <a:pt x="23" y="15"/>
                    <a:pt x="33" y="21"/>
                  </a:cubicBezTo>
                  <a:cubicBezTo>
                    <a:pt x="36" y="24"/>
                    <a:pt x="38" y="29"/>
                    <a:pt x="39" y="33"/>
                  </a:cubicBezTo>
                  <a:cubicBezTo>
                    <a:pt x="43" y="42"/>
                    <a:pt x="48" y="52"/>
                    <a:pt x="53" y="61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2" y="41"/>
                    <a:pt x="83" y="6"/>
                    <a:pt x="108" y="13"/>
                  </a:cubicBezTo>
                  <a:cubicBezTo>
                    <a:pt x="124" y="17"/>
                    <a:pt x="102" y="51"/>
                    <a:pt x="89" y="71"/>
                  </a:cubicBezTo>
                  <a:cubicBezTo>
                    <a:pt x="86" y="77"/>
                    <a:pt x="86" y="77"/>
                    <a:pt x="86" y="77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46"/>
            <p:cNvSpPr/>
            <p:nvPr/>
          </p:nvSpPr>
          <p:spPr>
            <a:xfrm>
              <a:off x="10224720" y="2804760"/>
              <a:ext cx="199080" cy="161640"/>
            </a:xfrm>
            <a:custGeom>
              <a:avLst/>
              <a:gdLst/>
              <a:ahLst/>
              <a:cxnLst/>
              <a:rect l="l" t="t" r="r" b="b"/>
              <a:pathLst>
                <a:path w="47" h="38">
                  <a:moveTo>
                    <a:pt x="44" y="6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6" y="3"/>
                    <a:pt x="17" y="5"/>
                    <a:pt x="9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2"/>
                    <a:pt x="1" y="28"/>
                    <a:pt x="3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8" y="35"/>
                    <a:pt x="23" y="33"/>
                    <a:pt x="29" y="32"/>
                  </a:cubicBezTo>
                  <a:cubicBezTo>
                    <a:pt x="32" y="31"/>
                    <a:pt x="35" y="30"/>
                    <a:pt x="39" y="3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5"/>
                    <a:pt x="46" y="10"/>
                    <a:pt x="44" y="6"/>
                  </a:cubicBezTo>
                  <a:close/>
                  <a:moveTo>
                    <a:pt x="42" y="21"/>
                  </a:moveTo>
                  <a:cubicBezTo>
                    <a:pt x="31" y="23"/>
                    <a:pt x="19" y="27"/>
                    <a:pt x="9" y="31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6" y="23"/>
                    <a:pt x="6" y="19"/>
                    <a:pt x="7" y="15"/>
                  </a:cubicBezTo>
                  <a:cubicBezTo>
                    <a:pt x="14" y="13"/>
                    <a:pt x="20" y="11"/>
                    <a:pt x="27" y="10"/>
                  </a:cubicBezTo>
                  <a:cubicBezTo>
                    <a:pt x="30" y="9"/>
                    <a:pt x="34" y="8"/>
                    <a:pt x="38" y="7"/>
                  </a:cubicBezTo>
                  <a:cubicBezTo>
                    <a:pt x="39" y="10"/>
                    <a:pt x="41" y="13"/>
                    <a:pt x="41" y="16"/>
                  </a:cubicBezTo>
                  <a:cubicBezTo>
                    <a:pt x="42" y="18"/>
                    <a:pt x="42" y="20"/>
                    <a:pt x="42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47"/>
            <p:cNvSpPr/>
            <p:nvPr/>
          </p:nvSpPr>
          <p:spPr>
            <a:xfrm>
              <a:off x="10221480" y="2969640"/>
              <a:ext cx="197640" cy="161280"/>
            </a:xfrm>
            <a:custGeom>
              <a:avLst/>
              <a:gdLst/>
              <a:ahLst/>
              <a:cxnLst/>
              <a:rect l="l" t="t" r="r" b="b"/>
              <a:pathLst>
                <a:path w="47" h="38">
                  <a:moveTo>
                    <a:pt x="44" y="5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6" y="2"/>
                    <a:pt x="17" y="5"/>
                    <a:pt x="9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1"/>
                    <a:pt x="1" y="27"/>
                    <a:pt x="3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7" y="34"/>
                    <a:pt x="23" y="33"/>
                    <a:pt x="29" y="31"/>
                  </a:cubicBezTo>
                  <a:cubicBezTo>
                    <a:pt x="32" y="30"/>
                    <a:pt x="35" y="30"/>
                    <a:pt x="39" y="2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4"/>
                    <a:pt x="46" y="10"/>
                    <a:pt x="44" y="5"/>
                  </a:cubicBezTo>
                  <a:close/>
                  <a:moveTo>
                    <a:pt x="42" y="21"/>
                  </a:moveTo>
                  <a:cubicBezTo>
                    <a:pt x="30" y="23"/>
                    <a:pt x="19" y="26"/>
                    <a:pt x="9" y="30"/>
                  </a:cubicBezTo>
                  <a:cubicBezTo>
                    <a:pt x="8" y="29"/>
                    <a:pt x="8" y="28"/>
                    <a:pt x="7" y="27"/>
                  </a:cubicBezTo>
                  <a:cubicBezTo>
                    <a:pt x="6" y="23"/>
                    <a:pt x="6" y="18"/>
                    <a:pt x="7" y="14"/>
                  </a:cubicBezTo>
                  <a:cubicBezTo>
                    <a:pt x="13" y="13"/>
                    <a:pt x="20" y="11"/>
                    <a:pt x="27" y="9"/>
                  </a:cubicBezTo>
                  <a:cubicBezTo>
                    <a:pt x="30" y="8"/>
                    <a:pt x="34" y="8"/>
                    <a:pt x="38" y="7"/>
                  </a:cubicBezTo>
                  <a:cubicBezTo>
                    <a:pt x="39" y="10"/>
                    <a:pt x="41" y="13"/>
                    <a:pt x="41" y="16"/>
                  </a:cubicBezTo>
                  <a:cubicBezTo>
                    <a:pt x="42" y="18"/>
                    <a:pt x="42" y="19"/>
                    <a:pt x="42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48"/>
            <p:cNvSpPr/>
            <p:nvPr/>
          </p:nvSpPr>
          <p:spPr>
            <a:xfrm>
              <a:off x="10094760" y="2462400"/>
              <a:ext cx="265680" cy="303840"/>
            </a:xfrm>
            <a:custGeom>
              <a:avLst/>
              <a:gdLst/>
              <a:ahLst/>
              <a:cxnLst/>
              <a:rect l="l" t="t" r="r" b="b"/>
              <a:pathLst>
                <a:path w="63" h="72">
                  <a:moveTo>
                    <a:pt x="59" y="41"/>
                  </a:moveTo>
                  <a:cubicBezTo>
                    <a:pt x="56" y="41"/>
                    <a:pt x="52" y="42"/>
                    <a:pt x="48" y="43"/>
                  </a:cubicBezTo>
                  <a:cubicBezTo>
                    <a:pt x="52" y="35"/>
                    <a:pt x="55" y="25"/>
                    <a:pt x="53" y="18"/>
                  </a:cubicBezTo>
                  <a:cubicBezTo>
                    <a:pt x="52" y="8"/>
                    <a:pt x="42" y="3"/>
                    <a:pt x="33" y="2"/>
                  </a:cubicBezTo>
                  <a:cubicBezTo>
                    <a:pt x="24" y="0"/>
                    <a:pt x="13" y="3"/>
                    <a:pt x="6" y="10"/>
                  </a:cubicBezTo>
                  <a:cubicBezTo>
                    <a:pt x="0" y="16"/>
                    <a:pt x="0" y="28"/>
                    <a:pt x="6" y="34"/>
                  </a:cubicBezTo>
                  <a:cubicBezTo>
                    <a:pt x="6" y="35"/>
                    <a:pt x="7" y="36"/>
                    <a:pt x="8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0"/>
                    <a:pt x="15" y="27"/>
                    <a:pt x="20" y="25"/>
                  </a:cubicBezTo>
                  <a:cubicBezTo>
                    <a:pt x="28" y="21"/>
                    <a:pt x="22" y="36"/>
                    <a:pt x="21" y="38"/>
                  </a:cubicBezTo>
                  <a:cubicBezTo>
                    <a:pt x="17" y="44"/>
                    <a:pt x="11" y="49"/>
                    <a:pt x="10" y="56"/>
                  </a:cubicBezTo>
                  <a:cubicBezTo>
                    <a:pt x="9" y="62"/>
                    <a:pt x="13" y="65"/>
                    <a:pt x="18" y="67"/>
                  </a:cubicBezTo>
                  <a:cubicBezTo>
                    <a:pt x="30" y="72"/>
                    <a:pt x="42" y="70"/>
                    <a:pt x="55" y="69"/>
                  </a:cubicBezTo>
                  <a:cubicBezTo>
                    <a:pt x="57" y="69"/>
                    <a:pt x="58" y="67"/>
                    <a:pt x="58" y="66"/>
                  </a:cubicBezTo>
                  <a:cubicBezTo>
                    <a:pt x="61" y="60"/>
                    <a:pt x="62" y="51"/>
                    <a:pt x="63" y="44"/>
                  </a:cubicBezTo>
                  <a:cubicBezTo>
                    <a:pt x="63" y="42"/>
                    <a:pt x="61" y="40"/>
                    <a:pt x="59" y="41"/>
                  </a:cubicBezTo>
                  <a:close/>
                  <a:moveTo>
                    <a:pt x="53" y="64"/>
                  </a:moveTo>
                  <a:cubicBezTo>
                    <a:pt x="47" y="64"/>
                    <a:pt x="41" y="65"/>
                    <a:pt x="34" y="65"/>
                  </a:cubicBezTo>
                  <a:cubicBezTo>
                    <a:pt x="31" y="65"/>
                    <a:pt x="14" y="63"/>
                    <a:pt x="15" y="57"/>
                  </a:cubicBezTo>
                  <a:cubicBezTo>
                    <a:pt x="16" y="53"/>
                    <a:pt x="20" y="49"/>
                    <a:pt x="23" y="46"/>
                  </a:cubicBezTo>
                  <a:cubicBezTo>
                    <a:pt x="26" y="42"/>
                    <a:pt x="28" y="37"/>
                    <a:pt x="29" y="31"/>
                  </a:cubicBezTo>
                  <a:cubicBezTo>
                    <a:pt x="30" y="25"/>
                    <a:pt x="29" y="19"/>
                    <a:pt x="22" y="19"/>
                  </a:cubicBezTo>
                  <a:cubicBezTo>
                    <a:pt x="16" y="19"/>
                    <a:pt x="12" y="24"/>
                    <a:pt x="9" y="29"/>
                  </a:cubicBezTo>
                  <a:cubicBezTo>
                    <a:pt x="7" y="23"/>
                    <a:pt x="6" y="19"/>
                    <a:pt x="11" y="14"/>
                  </a:cubicBezTo>
                  <a:cubicBezTo>
                    <a:pt x="16" y="9"/>
                    <a:pt x="24" y="7"/>
                    <a:pt x="31" y="8"/>
                  </a:cubicBezTo>
                  <a:cubicBezTo>
                    <a:pt x="37" y="8"/>
                    <a:pt x="45" y="11"/>
                    <a:pt x="47" y="17"/>
                  </a:cubicBezTo>
                  <a:cubicBezTo>
                    <a:pt x="48" y="21"/>
                    <a:pt x="47" y="26"/>
                    <a:pt x="46" y="30"/>
                  </a:cubicBezTo>
                  <a:cubicBezTo>
                    <a:pt x="44" y="37"/>
                    <a:pt x="40" y="42"/>
                    <a:pt x="35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28" y="51"/>
                    <a:pt x="30" y="54"/>
                    <a:pt x="33" y="54"/>
                  </a:cubicBezTo>
                  <a:cubicBezTo>
                    <a:pt x="37" y="53"/>
                    <a:pt x="42" y="51"/>
                    <a:pt x="46" y="50"/>
                  </a:cubicBezTo>
                  <a:cubicBezTo>
                    <a:pt x="49" y="49"/>
                    <a:pt x="52" y="49"/>
                    <a:pt x="56" y="48"/>
                  </a:cubicBezTo>
                  <a:cubicBezTo>
                    <a:pt x="55" y="53"/>
                    <a:pt x="53" y="59"/>
                    <a:pt x="53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49"/>
            <p:cNvSpPr/>
            <p:nvPr/>
          </p:nvSpPr>
          <p:spPr>
            <a:xfrm>
              <a:off x="10512720" y="2652840"/>
              <a:ext cx="369000" cy="389880"/>
            </a:xfrm>
            <a:custGeom>
              <a:avLst/>
              <a:gdLst/>
              <a:ahLst/>
              <a:cxnLst/>
              <a:rect l="l" t="t" r="r" b="b"/>
              <a:pathLst>
                <a:path w="87" h="92">
                  <a:moveTo>
                    <a:pt x="72" y="8"/>
                  </a:moveTo>
                  <a:cubicBezTo>
                    <a:pt x="58" y="0"/>
                    <a:pt x="48" y="7"/>
                    <a:pt x="40" y="18"/>
                  </a:cubicBezTo>
                  <a:cubicBezTo>
                    <a:pt x="31" y="8"/>
                    <a:pt x="22" y="0"/>
                    <a:pt x="10" y="13"/>
                  </a:cubicBezTo>
                  <a:cubicBezTo>
                    <a:pt x="0" y="26"/>
                    <a:pt x="10" y="36"/>
                    <a:pt x="21" y="44"/>
                  </a:cubicBezTo>
                  <a:cubicBezTo>
                    <a:pt x="12" y="55"/>
                    <a:pt x="1" y="76"/>
                    <a:pt x="13" y="83"/>
                  </a:cubicBezTo>
                  <a:cubicBezTo>
                    <a:pt x="28" y="92"/>
                    <a:pt x="38" y="81"/>
                    <a:pt x="45" y="69"/>
                  </a:cubicBezTo>
                  <a:cubicBezTo>
                    <a:pt x="53" y="78"/>
                    <a:pt x="65" y="89"/>
                    <a:pt x="74" y="77"/>
                  </a:cubicBezTo>
                  <a:cubicBezTo>
                    <a:pt x="80" y="71"/>
                    <a:pt x="79" y="60"/>
                    <a:pt x="74" y="54"/>
                  </a:cubicBezTo>
                  <a:cubicBezTo>
                    <a:pt x="72" y="50"/>
                    <a:pt x="68" y="47"/>
                    <a:pt x="64" y="44"/>
                  </a:cubicBezTo>
                  <a:cubicBezTo>
                    <a:pt x="76" y="34"/>
                    <a:pt x="87" y="18"/>
                    <a:pt x="72" y="8"/>
                  </a:cubicBezTo>
                  <a:close/>
                  <a:moveTo>
                    <a:pt x="70" y="28"/>
                  </a:moveTo>
                  <a:cubicBezTo>
                    <a:pt x="67" y="33"/>
                    <a:pt x="63" y="36"/>
                    <a:pt x="59" y="4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7" y="54"/>
                    <a:pt x="74" y="60"/>
                    <a:pt x="71" y="71"/>
                  </a:cubicBezTo>
                  <a:cubicBezTo>
                    <a:pt x="67" y="85"/>
                    <a:pt x="55" y="72"/>
                    <a:pt x="47" y="6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74"/>
                    <a:pt x="32" y="84"/>
                    <a:pt x="18" y="80"/>
                  </a:cubicBezTo>
                  <a:cubicBezTo>
                    <a:pt x="6" y="76"/>
                    <a:pt x="18" y="58"/>
                    <a:pt x="25" y="4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6" y="36"/>
                    <a:pt x="9" y="29"/>
                    <a:pt x="11" y="21"/>
                  </a:cubicBezTo>
                  <a:cubicBezTo>
                    <a:pt x="15" y="12"/>
                    <a:pt x="24" y="8"/>
                    <a:pt x="31" y="16"/>
                  </a:cubicBezTo>
                  <a:cubicBezTo>
                    <a:pt x="33" y="18"/>
                    <a:pt x="35" y="20"/>
                    <a:pt x="37" y="22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15"/>
                    <a:pt x="53" y="8"/>
                    <a:pt x="62" y="10"/>
                  </a:cubicBezTo>
                  <a:cubicBezTo>
                    <a:pt x="66" y="12"/>
                    <a:pt x="72" y="14"/>
                    <a:pt x="73" y="19"/>
                  </a:cubicBezTo>
                  <a:cubicBezTo>
                    <a:pt x="74" y="22"/>
                    <a:pt x="72" y="26"/>
                    <a:pt x="7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50"/>
            <p:cNvSpPr/>
            <p:nvPr/>
          </p:nvSpPr>
          <p:spPr>
            <a:xfrm>
              <a:off x="10906920" y="2567160"/>
              <a:ext cx="367200" cy="389520"/>
            </a:xfrm>
            <a:custGeom>
              <a:avLst/>
              <a:gdLst/>
              <a:ahLst/>
              <a:cxnLst/>
              <a:rect l="l" t="t" r="r" b="b"/>
              <a:pathLst>
                <a:path w="87" h="92">
                  <a:moveTo>
                    <a:pt x="71" y="9"/>
                  </a:moveTo>
                  <a:cubicBezTo>
                    <a:pt x="58" y="1"/>
                    <a:pt x="47" y="8"/>
                    <a:pt x="40" y="18"/>
                  </a:cubicBezTo>
                  <a:cubicBezTo>
                    <a:pt x="31" y="9"/>
                    <a:pt x="21" y="0"/>
                    <a:pt x="10" y="14"/>
                  </a:cubicBezTo>
                  <a:cubicBezTo>
                    <a:pt x="0" y="26"/>
                    <a:pt x="10" y="37"/>
                    <a:pt x="20" y="45"/>
                  </a:cubicBezTo>
                  <a:cubicBezTo>
                    <a:pt x="12" y="56"/>
                    <a:pt x="1" y="76"/>
                    <a:pt x="13" y="83"/>
                  </a:cubicBezTo>
                  <a:cubicBezTo>
                    <a:pt x="28" y="92"/>
                    <a:pt x="37" y="82"/>
                    <a:pt x="44" y="69"/>
                  </a:cubicBezTo>
                  <a:cubicBezTo>
                    <a:pt x="53" y="79"/>
                    <a:pt x="64" y="90"/>
                    <a:pt x="74" y="78"/>
                  </a:cubicBezTo>
                  <a:cubicBezTo>
                    <a:pt x="79" y="71"/>
                    <a:pt x="78" y="61"/>
                    <a:pt x="74" y="54"/>
                  </a:cubicBezTo>
                  <a:cubicBezTo>
                    <a:pt x="71" y="50"/>
                    <a:pt x="67" y="47"/>
                    <a:pt x="64" y="44"/>
                  </a:cubicBezTo>
                  <a:cubicBezTo>
                    <a:pt x="75" y="34"/>
                    <a:pt x="87" y="18"/>
                    <a:pt x="71" y="9"/>
                  </a:cubicBezTo>
                  <a:close/>
                  <a:moveTo>
                    <a:pt x="69" y="29"/>
                  </a:moveTo>
                  <a:cubicBezTo>
                    <a:pt x="66" y="33"/>
                    <a:pt x="62" y="37"/>
                    <a:pt x="58" y="41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54"/>
                    <a:pt x="74" y="60"/>
                    <a:pt x="71" y="71"/>
                  </a:cubicBezTo>
                  <a:cubicBezTo>
                    <a:pt x="67" y="85"/>
                    <a:pt x="55" y="73"/>
                    <a:pt x="47" y="64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75"/>
                    <a:pt x="31" y="84"/>
                    <a:pt x="18" y="80"/>
                  </a:cubicBezTo>
                  <a:cubicBezTo>
                    <a:pt x="6" y="77"/>
                    <a:pt x="17" y="58"/>
                    <a:pt x="25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6" y="36"/>
                    <a:pt x="8" y="30"/>
                    <a:pt x="11" y="22"/>
                  </a:cubicBezTo>
                  <a:cubicBezTo>
                    <a:pt x="14" y="13"/>
                    <a:pt x="23" y="8"/>
                    <a:pt x="31" y="16"/>
                  </a:cubicBezTo>
                  <a:cubicBezTo>
                    <a:pt x="33" y="18"/>
                    <a:pt x="35" y="21"/>
                    <a:pt x="37" y="2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15"/>
                    <a:pt x="53" y="9"/>
                    <a:pt x="61" y="11"/>
                  </a:cubicBezTo>
                  <a:cubicBezTo>
                    <a:pt x="66" y="12"/>
                    <a:pt x="72" y="14"/>
                    <a:pt x="73" y="19"/>
                  </a:cubicBezTo>
                  <a:cubicBezTo>
                    <a:pt x="74" y="23"/>
                    <a:pt x="71" y="26"/>
                    <a:pt x="69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51"/>
            <p:cNvSpPr/>
            <p:nvPr/>
          </p:nvSpPr>
          <p:spPr>
            <a:xfrm>
              <a:off x="10847160" y="2787480"/>
              <a:ext cx="80640" cy="90000"/>
            </a:xfrm>
            <a:custGeom>
              <a:avLst/>
              <a:gdLst/>
              <a:ahLst/>
              <a:cxnLst/>
              <a:rect l="l" t="t" r="r" b="b"/>
              <a:pathLst>
                <a:path w="19" h="21">
                  <a:moveTo>
                    <a:pt x="8" y="3"/>
                  </a:moveTo>
                  <a:cubicBezTo>
                    <a:pt x="6" y="3"/>
                    <a:pt x="5" y="4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6"/>
                    <a:pt x="1" y="18"/>
                    <a:pt x="4" y="20"/>
                  </a:cubicBezTo>
                  <a:cubicBezTo>
                    <a:pt x="6" y="21"/>
                    <a:pt x="8" y="21"/>
                    <a:pt x="11" y="20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2" y="0"/>
                    <a:pt x="8" y="3"/>
                  </a:cubicBezTo>
                  <a:close/>
                  <a:moveTo>
                    <a:pt x="14" y="10"/>
                  </a:moveTo>
                  <a:cubicBezTo>
                    <a:pt x="13" y="12"/>
                    <a:pt x="11" y="14"/>
                    <a:pt x="9" y="15"/>
                  </a:cubicBezTo>
                  <a:cubicBezTo>
                    <a:pt x="6" y="16"/>
                    <a:pt x="4" y="15"/>
                    <a:pt x="5" y="12"/>
                  </a:cubicBezTo>
                  <a:cubicBezTo>
                    <a:pt x="5" y="9"/>
                    <a:pt x="7" y="8"/>
                    <a:pt x="9" y="7"/>
                  </a:cubicBezTo>
                  <a:cubicBezTo>
                    <a:pt x="10" y="7"/>
                    <a:pt x="11" y="6"/>
                    <a:pt x="13" y="7"/>
                  </a:cubicBezTo>
                  <a:cubicBezTo>
                    <a:pt x="14" y="8"/>
                    <a:pt x="14" y="9"/>
                    <a:pt x="14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52"/>
            <p:cNvSpPr/>
            <p:nvPr/>
          </p:nvSpPr>
          <p:spPr>
            <a:xfrm>
              <a:off x="11514960" y="4546800"/>
              <a:ext cx="105840" cy="75960"/>
            </a:xfrm>
            <a:custGeom>
              <a:avLst/>
              <a:gdLst/>
              <a:ahLst/>
              <a:cxnLst/>
              <a:rect l="l" t="t" r="r" b="b"/>
              <a:pathLst>
                <a:path w="25" h="18">
                  <a:moveTo>
                    <a:pt x="22" y="0"/>
                  </a:move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2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2" y="12"/>
                    <a:pt x="2" y="13"/>
                  </a:cubicBezTo>
                  <a:cubicBezTo>
                    <a:pt x="3" y="15"/>
                    <a:pt x="4" y="17"/>
                    <a:pt x="4" y="18"/>
                  </a:cubicBezTo>
                  <a:cubicBezTo>
                    <a:pt x="7" y="16"/>
                    <a:pt x="11" y="15"/>
                    <a:pt x="14" y="14"/>
                  </a:cubicBezTo>
                  <a:cubicBezTo>
                    <a:pt x="17" y="12"/>
                    <a:pt x="21" y="9"/>
                    <a:pt x="25" y="7"/>
                  </a:cubicBezTo>
                  <a:cubicBezTo>
                    <a:pt x="24" y="6"/>
                    <a:pt x="23" y="4"/>
                    <a:pt x="23" y="2"/>
                  </a:cubicBezTo>
                  <a:cubicBezTo>
                    <a:pt x="22" y="1"/>
                    <a:pt x="22" y="1"/>
                    <a:pt x="22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53"/>
            <p:cNvSpPr/>
            <p:nvPr/>
          </p:nvSpPr>
          <p:spPr>
            <a:xfrm>
              <a:off x="11385000" y="420804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0"/>
                    <a:pt x="18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16"/>
                    <a:pt x="10" y="15"/>
                    <a:pt x="13" y="14"/>
                  </a:cubicBezTo>
                  <a:cubicBezTo>
                    <a:pt x="17" y="12"/>
                    <a:pt x="20" y="9"/>
                    <a:pt x="24" y="7"/>
                  </a:cubicBezTo>
                  <a:cubicBezTo>
                    <a:pt x="23" y="5"/>
                    <a:pt x="23" y="3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54"/>
            <p:cNvSpPr/>
            <p:nvPr/>
          </p:nvSpPr>
          <p:spPr>
            <a:xfrm>
              <a:off x="11312280" y="450900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4" y="7"/>
                  </a:moveTo>
                  <a:cubicBezTo>
                    <a:pt x="24" y="5"/>
                    <a:pt x="23" y="4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16"/>
                    <a:pt x="11" y="15"/>
                    <a:pt x="13" y="14"/>
                  </a:cubicBezTo>
                  <a:cubicBezTo>
                    <a:pt x="17" y="12"/>
                    <a:pt x="21" y="9"/>
                    <a:pt x="24" y="7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55"/>
            <p:cNvSpPr/>
            <p:nvPr/>
          </p:nvSpPr>
          <p:spPr>
            <a:xfrm>
              <a:off x="11350440" y="461844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1"/>
                    <a:pt x="18" y="1"/>
                    <a:pt x="17" y="2"/>
                  </a:cubicBezTo>
                  <a:cubicBezTo>
                    <a:pt x="14" y="4"/>
                    <a:pt x="11" y="5"/>
                    <a:pt x="8" y="6"/>
                  </a:cubicBezTo>
                  <a:cubicBezTo>
                    <a:pt x="5" y="7"/>
                    <a:pt x="2" y="9"/>
                    <a:pt x="0" y="9"/>
                  </a:cubicBezTo>
                  <a:cubicBezTo>
                    <a:pt x="0" y="11"/>
                    <a:pt x="1" y="12"/>
                    <a:pt x="1" y="14"/>
                  </a:cubicBezTo>
                  <a:cubicBezTo>
                    <a:pt x="2" y="15"/>
                    <a:pt x="3" y="17"/>
                    <a:pt x="3" y="18"/>
                  </a:cubicBezTo>
                  <a:cubicBezTo>
                    <a:pt x="6" y="16"/>
                    <a:pt x="10" y="15"/>
                    <a:pt x="13" y="14"/>
                  </a:cubicBezTo>
                  <a:cubicBezTo>
                    <a:pt x="16" y="12"/>
                    <a:pt x="20" y="9"/>
                    <a:pt x="24" y="7"/>
                  </a:cubicBezTo>
                  <a:cubicBezTo>
                    <a:pt x="23" y="6"/>
                    <a:pt x="22" y="4"/>
                    <a:pt x="22" y="2"/>
                  </a:cubicBezTo>
                  <a:cubicBezTo>
                    <a:pt x="21" y="1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56"/>
            <p:cNvSpPr/>
            <p:nvPr/>
          </p:nvSpPr>
          <p:spPr>
            <a:xfrm>
              <a:off x="11481840" y="443628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4" y="7"/>
                  </a:moveTo>
                  <a:cubicBezTo>
                    <a:pt x="23" y="5"/>
                    <a:pt x="23" y="4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2" y="15"/>
                    <a:pt x="3" y="16"/>
                    <a:pt x="4" y="18"/>
                  </a:cubicBezTo>
                  <a:cubicBezTo>
                    <a:pt x="7" y="16"/>
                    <a:pt x="10" y="15"/>
                    <a:pt x="13" y="14"/>
                  </a:cubicBezTo>
                  <a:cubicBezTo>
                    <a:pt x="17" y="12"/>
                    <a:pt x="20" y="9"/>
                    <a:pt x="24" y="7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57"/>
            <p:cNvSpPr/>
            <p:nvPr/>
          </p:nvSpPr>
          <p:spPr>
            <a:xfrm>
              <a:off x="11544840" y="4139640"/>
              <a:ext cx="10152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4" y="18"/>
                  </a:moveTo>
                  <a:cubicBezTo>
                    <a:pt x="7" y="16"/>
                    <a:pt x="10" y="15"/>
                    <a:pt x="13" y="13"/>
                  </a:cubicBezTo>
                  <a:cubicBezTo>
                    <a:pt x="17" y="12"/>
                    <a:pt x="20" y="9"/>
                    <a:pt x="24" y="7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4" y="3"/>
                    <a:pt x="11" y="4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2" y="14"/>
                    <a:pt x="3" y="16"/>
                    <a:pt x="4" y="1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58"/>
            <p:cNvSpPr/>
            <p:nvPr/>
          </p:nvSpPr>
          <p:spPr>
            <a:xfrm>
              <a:off x="11426400" y="4334400"/>
              <a:ext cx="10116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17" y="1"/>
                  </a:moveTo>
                  <a:cubicBezTo>
                    <a:pt x="14" y="3"/>
                    <a:pt x="11" y="4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2" y="12"/>
                    <a:pt x="2" y="13"/>
                  </a:cubicBezTo>
                  <a:cubicBezTo>
                    <a:pt x="3" y="14"/>
                    <a:pt x="4" y="16"/>
                    <a:pt x="4" y="18"/>
                  </a:cubicBezTo>
                  <a:cubicBezTo>
                    <a:pt x="7" y="16"/>
                    <a:pt x="11" y="15"/>
                    <a:pt x="13" y="13"/>
                  </a:cubicBezTo>
                  <a:cubicBezTo>
                    <a:pt x="17" y="12"/>
                    <a:pt x="21" y="9"/>
                    <a:pt x="24" y="7"/>
                  </a:cubicBezTo>
                  <a:cubicBezTo>
                    <a:pt x="24" y="5"/>
                    <a:pt x="23" y="3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0" y="0"/>
                    <a:pt x="19" y="1"/>
                    <a:pt x="17" y="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59"/>
            <p:cNvSpPr/>
            <p:nvPr/>
          </p:nvSpPr>
          <p:spPr>
            <a:xfrm>
              <a:off x="11215800" y="4278960"/>
              <a:ext cx="101160" cy="774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2" y="2"/>
                  </a:moveTo>
                  <a:cubicBezTo>
                    <a:pt x="22" y="1"/>
                    <a:pt x="22" y="0"/>
                    <a:pt x="22" y="0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7" y="16"/>
                    <a:pt x="11" y="15"/>
                    <a:pt x="13" y="14"/>
                  </a:cubicBezTo>
                  <a:cubicBezTo>
                    <a:pt x="17" y="12"/>
                    <a:pt x="21" y="9"/>
                    <a:pt x="24" y="7"/>
                  </a:cubicBezTo>
                  <a:cubicBezTo>
                    <a:pt x="24" y="5"/>
                    <a:pt x="23" y="3"/>
                    <a:pt x="22" y="2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60"/>
            <p:cNvSpPr/>
            <p:nvPr/>
          </p:nvSpPr>
          <p:spPr>
            <a:xfrm>
              <a:off x="10831320" y="3876480"/>
              <a:ext cx="455760" cy="962280"/>
            </a:xfrm>
            <a:custGeom>
              <a:avLst/>
              <a:gdLst/>
              <a:ahLst/>
              <a:cxnLst/>
              <a:rect l="l" t="t" r="r" b="b"/>
              <a:pathLst>
                <a:path w="108" h="227">
                  <a:moveTo>
                    <a:pt x="68" y="131"/>
                  </a:moveTo>
                  <a:cubicBezTo>
                    <a:pt x="59" y="106"/>
                    <a:pt x="49" y="82"/>
                    <a:pt x="38" y="59"/>
                  </a:cubicBezTo>
                  <a:cubicBezTo>
                    <a:pt x="28" y="39"/>
                    <a:pt x="16" y="20"/>
                    <a:pt x="7" y="0"/>
                  </a:cubicBezTo>
                  <a:cubicBezTo>
                    <a:pt x="3" y="12"/>
                    <a:pt x="1" y="24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9" y="70"/>
                    <a:pt x="37" y="101"/>
                    <a:pt x="53" y="134"/>
                  </a:cubicBezTo>
                  <a:cubicBezTo>
                    <a:pt x="63" y="154"/>
                    <a:pt x="73" y="174"/>
                    <a:pt x="81" y="194"/>
                  </a:cubicBezTo>
                  <a:cubicBezTo>
                    <a:pt x="84" y="203"/>
                    <a:pt x="88" y="212"/>
                    <a:pt x="92" y="220"/>
                  </a:cubicBezTo>
                  <a:cubicBezTo>
                    <a:pt x="97" y="223"/>
                    <a:pt x="102" y="226"/>
                    <a:pt x="108" y="227"/>
                  </a:cubicBezTo>
                  <a:cubicBezTo>
                    <a:pt x="101" y="218"/>
                    <a:pt x="99" y="206"/>
                    <a:pt x="94" y="195"/>
                  </a:cubicBezTo>
                  <a:cubicBezTo>
                    <a:pt x="85" y="174"/>
                    <a:pt x="77" y="152"/>
                    <a:pt x="68" y="13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61"/>
            <p:cNvSpPr/>
            <p:nvPr/>
          </p:nvSpPr>
          <p:spPr>
            <a:xfrm>
              <a:off x="11256840" y="4407480"/>
              <a:ext cx="105840" cy="75960"/>
            </a:xfrm>
            <a:custGeom>
              <a:avLst/>
              <a:gdLst/>
              <a:ahLst/>
              <a:cxnLst/>
              <a:rect l="l" t="t" r="r" b="b"/>
              <a:pathLst>
                <a:path w="25" h="18">
                  <a:moveTo>
                    <a:pt x="23" y="1"/>
                  </a:moveTo>
                  <a:cubicBezTo>
                    <a:pt x="22" y="1"/>
                    <a:pt x="22" y="0"/>
                    <a:pt x="22" y="0"/>
                  </a:cubicBezTo>
                  <a:cubicBezTo>
                    <a:pt x="20" y="0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2" y="12"/>
                    <a:pt x="2" y="13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7" y="16"/>
                    <a:pt x="11" y="15"/>
                    <a:pt x="14" y="14"/>
                  </a:cubicBezTo>
                  <a:cubicBezTo>
                    <a:pt x="17" y="12"/>
                    <a:pt x="21" y="9"/>
                    <a:pt x="25" y="7"/>
                  </a:cubicBezTo>
                  <a:cubicBezTo>
                    <a:pt x="24" y="5"/>
                    <a:pt x="23" y="3"/>
                    <a:pt x="23" y="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2"/>
            <p:cNvSpPr/>
            <p:nvPr/>
          </p:nvSpPr>
          <p:spPr>
            <a:xfrm>
              <a:off x="10877040" y="3605400"/>
              <a:ext cx="981360" cy="1242720"/>
            </a:xfrm>
            <a:custGeom>
              <a:avLst/>
              <a:gdLst/>
              <a:ahLst/>
              <a:cxnLst/>
              <a:rect l="l" t="t" r="r" b="b"/>
              <a:pathLst>
                <a:path w="232" h="293">
                  <a:moveTo>
                    <a:pt x="128" y="2"/>
                  </a:moveTo>
                  <a:cubicBezTo>
                    <a:pt x="108" y="4"/>
                    <a:pt x="88" y="10"/>
                    <a:pt x="69" y="18"/>
                  </a:cubicBezTo>
                  <a:cubicBezTo>
                    <a:pt x="52" y="26"/>
                    <a:pt x="35" y="35"/>
                    <a:pt x="20" y="45"/>
                  </a:cubicBezTo>
                  <a:cubicBezTo>
                    <a:pt x="13" y="50"/>
                    <a:pt x="6" y="56"/>
                    <a:pt x="0" y="61"/>
                  </a:cubicBezTo>
                  <a:cubicBezTo>
                    <a:pt x="26" y="92"/>
                    <a:pt x="42" y="136"/>
                    <a:pt x="57" y="173"/>
                  </a:cubicBezTo>
                  <a:cubicBezTo>
                    <a:pt x="65" y="194"/>
                    <a:pt x="73" y="216"/>
                    <a:pt x="81" y="237"/>
                  </a:cubicBezTo>
                  <a:cubicBezTo>
                    <a:pt x="89" y="256"/>
                    <a:pt x="94" y="278"/>
                    <a:pt x="107" y="293"/>
                  </a:cubicBezTo>
                  <a:cubicBezTo>
                    <a:pt x="116" y="291"/>
                    <a:pt x="125" y="289"/>
                    <a:pt x="134" y="286"/>
                  </a:cubicBezTo>
                  <a:cubicBezTo>
                    <a:pt x="148" y="281"/>
                    <a:pt x="163" y="275"/>
                    <a:pt x="177" y="268"/>
                  </a:cubicBezTo>
                  <a:cubicBezTo>
                    <a:pt x="196" y="259"/>
                    <a:pt x="215" y="249"/>
                    <a:pt x="232" y="237"/>
                  </a:cubicBezTo>
                  <a:cubicBezTo>
                    <a:pt x="231" y="218"/>
                    <a:pt x="230" y="199"/>
                    <a:pt x="227" y="180"/>
                  </a:cubicBezTo>
                  <a:cubicBezTo>
                    <a:pt x="223" y="155"/>
                    <a:pt x="218" y="130"/>
                    <a:pt x="210" y="106"/>
                  </a:cubicBezTo>
                  <a:cubicBezTo>
                    <a:pt x="197" y="69"/>
                    <a:pt x="178" y="34"/>
                    <a:pt x="155" y="2"/>
                  </a:cubicBezTo>
                  <a:cubicBezTo>
                    <a:pt x="146" y="1"/>
                    <a:pt x="137" y="0"/>
                    <a:pt x="128" y="2"/>
                  </a:cubicBezTo>
                  <a:close/>
                  <a:moveTo>
                    <a:pt x="82" y="182"/>
                  </a:moveTo>
                  <a:cubicBezTo>
                    <a:pt x="82" y="182"/>
                    <a:pt x="81" y="182"/>
                    <a:pt x="81" y="181"/>
                  </a:cubicBezTo>
                  <a:cubicBezTo>
                    <a:pt x="78" y="180"/>
                    <a:pt x="75" y="169"/>
                    <a:pt x="76" y="166"/>
                  </a:cubicBezTo>
                  <a:cubicBezTo>
                    <a:pt x="76" y="166"/>
                    <a:pt x="76" y="165"/>
                    <a:pt x="76" y="165"/>
                  </a:cubicBezTo>
                  <a:cubicBezTo>
                    <a:pt x="77" y="163"/>
                    <a:pt x="79" y="163"/>
                    <a:pt x="81" y="162"/>
                  </a:cubicBezTo>
                  <a:cubicBezTo>
                    <a:pt x="84" y="160"/>
                    <a:pt x="87" y="159"/>
                    <a:pt x="89" y="157"/>
                  </a:cubicBezTo>
                  <a:cubicBezTo>
                    <a:pt x="94" y="155"/>
                    <a:pt x="99" y="152"/>
                    <a:pt x="103" y="153"/>
                  </a:cubicBezTo>
                  <a:cubicBezTo>
                    <a:pt x="104" y="153"/>
                    <a:pt x="104" y="153"/>
                    <a:pt x="105" y="154"/>
                  </a:cubicBezTo>
                  <a:cubicBezTo>
                    <a:pt x="106" y="155"/>
                    <a:pt x="107" y="157"/>
                    <a:pt x="108" y="158"/>
                  </a:cubicBezTo>
                  <a:cubicBezTo>
                    <a:pt x="109" y="161"/>
                    <a:pt x="111" y="163"/>
                    <a:pt x="111" y="166"/>
                  </a:cubicBezTo>
                  <a:cubicBezTo>
                    <a:pt x="111" y="167"/>
                    <a:pt x="111" y="167"/>
                    <a:pt x="110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8" y="173"/>
                    <a:pt x="101" y="176"/>
                    <a:pt x="97" y="178"/>
                  </a:cubicBezTo>
                  <a:cubicBezTo>
                    <a:pt x="92" y="180"/>
                    <a:pt x="86" y="184"/>
                    <a:pt x="82" y="182"/>
                  </a:cubicBezTo>
                  <a:close/>
                  <a:moveTo>
                    <a:pt x="92" y="212"/>
                  </a:moveTo>
                  <a:cubicBezTo>
                    <a:pt x="92" y="212"/>
                    <a:pt x="92" y="211"/>
                    <a:pt x="91" y="211"/>
                  </a:cubicBezTo>
                  <a:cubicBezTo>
                    <a:pt x="88" y="209"/>
                    <a:pt x="85" y="198"/>
                    <a:pt x="86" y="196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87" y="193"/>
                    <a:pt x="89" y="192"/>
                    <a:pt x="91" y="191"/>
                  </a:cubicBezTo>
                  <a:cubicBezTo>
                    <a:pt x="94" y="190"/>
                    <a:pt x="97" y="189"/>
                    <a:pt x="100" y="187"/>
                  </a:cubicBezTo>
                  <a:cubicBezTo>
                    <a:pt x="104" y="185"/>
                    <a:pt x="109" y="182"/>
                    <a:pt x="114" y="182"/>
                  </a:cubicBezTo>
                  <a:cubicBezTo>
                    <a:pt x="114" y="183"/>
                    <a:pt x="115" y="183"/>
                    <a:pt x="115" y="183"/>
                  </a:cubicBezTo>
                  <a:cubicBezTo>
                    <a:pt x="116" y="184"/>
                    <a:pt x="118" y="186"/>
                    <a:pt x="118" y="188"/>
                  </a:cubicBezTo>
                  <a:cubicBezTo>
                    <a:pt x="120" y="191"/>
                    <a:pt x="121" y="193"/>
                    <a:pt x="121" y="196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0" y="198"/>
                  </a:cubicBezTo>
                  <a:cubicBezTo>
                    <a:pt x="118" y="203"/>
                    <a:pt x="111" y="206"/>
                    <a:pt x="107" y="208"/>
                  </a:cubicBezTo>
                  <a:cubicBezTo>
                    <a:pt x="103" y="210"/>
                    <a:pt x="97" y="213"/>
                    <a:pt x="92" y="212"/>
                  </a:cubicBezTo>
                  <a:close/>
                  <a:moveTo>
                    <a:pt x="153" y="165"/>
                  </a:moveTo>
                  <a:cubicBezTo>
                    <a:pt x="154" y="165"/>
                    <a:pt x="154" y="166"/>
                    <a:pt x="155" y="166"/>
                  </a:cubicBezTo>
                  <a:cubicBezTo>
                    <a:pt x="156" y="167"/>
                    <a:pt x="157" y="169"/>
                    <a:pt x="158" y="171"/>
                  </a:cubicBezTo>
                  <a:cubicBezTo>
                    <a:pt x="159" y="173"/>
                    <a:pt x="161" y="176"/>
                    <a:pt x="161" y="179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58" y="186"/>
                    <a:pt x="151" y="189"/>
                    <a:pt x="147" y="191"/>
                  </a:cubicBezTo>
                  <a:cubicBezTo>
                    <a:pt x="143" y="193"/>
                    <a:pt x="136" y="196"/>
                    <a:pt x="132" y="195"/>
                  </a:cubicBezTo>
                  <a:cubicBezTo>
                    <a:pt x="132" y="194"/>
                    <a:pt x="131" y="194"/>
                    <a:pt x="131" y="194"/>
                  </a:cubicBezTo>
                  <a:cubicBezTo>
                    <a:pt x="128" y="192"/>
                    <a:pt x="125" y="181"/>
                    <a:pt x="126" y="179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7" y="176"/>
                    <a:pt x="129" y="175"/>
                    <a:pt x="131" y="174"/>
                  </a:cubicBezTo>
                  <a:cubicBezTo>
                    <a:pt x="134" y="173"/>
                    <a:pt x="137" y="171"/>
                    <a:pt x="140" y="170"/>
                  </a:cubicBezTo>
                  <a:cubicBezTo>
                    <a:pt x="144" y="168"/>
                    <a:pt x="149" y="165"/>
                    <a:pt x="153" y="165"/>
                  </a:cubicBezTo>
                  <a:close/>
                  <a:moveTo>
                    <a:pt x="153" y="133"/>
                  </a:moveTo>
                  <a:cubicBezTo>
                    <a:pt x="153" y="132"/>
                    <a:pt x="153" y="132"/>
                    <a:pt x="154" y="132"/>
                  </a:cubicBezTo>
                  <a:cubicBezTo>
                    <a:pt x="155" y="130"/>
                    <a:pt x="157" y="129"/>
                    <a:pt x="159" y="128"/>
                  </a:cubicBezTo>
                  <a:cubicBezTo>
                    <a:pt x="161" y="127"/>
                    <a:pt x="164" y="126"/>
                    <a:pt x="167" y="124"/>
                  </a:cubicBezTo>
                  <a:cubicBezTo>
                    <a:pt x="171" y="122"/>
                    <a:pt x="176" y="119"/>
                    <a:pt x="181" y="119"/>
                  </a:cubicBezTo>
                  <a:cubicBezTo>
                    <a:pt x="182" y="119"/>
                    <a:pt x="182" y="120"/>
                    <a:pt x="182" y="120"/>
                  </a:cubicBezTo>
                  <a:cubicBezTo>
                    <a:pt x="184" y="121"/>
                    <a:pt x="185" y="123"/>
                    <a:pt x="186" y="125"/>
                  </a:cubicBezTo>
                  <a:cubicBezTo>
                    <a:pt x="187" y="128"/>
                    <a:pt x="188" y="130"/>
                    <a:pt x="188" y="133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6" y="140"/>
                    <a:pt x="179" y="143"/>
                    <a:pt x="174" y="145"/>
                  </a:cubicBezTo>
                  <a:cubicBezTo>
                    <a:pt x="170" y="147"/>
                    <a:pt x="164" y="150"/>
                    <a:pt x="160" y="149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5" y="146"/>
                    <a:pt x="153" y="135"/>
                    <a:pt x="153" y="133"/>
                  </a:cubicBezTo>
                  <a:close/>
                  <a:moveTo>
                    <a:pt x="150" y="151"/>
                  </a:moveTo>
                  <a:cubicBezTo>
                    <a:pt x="150" y="151"/>
                    <a:pt x="150" y="151"/>
                    <a:pt x="150" y="151"/>
                  </a:cubicBezTo>
                  <a:cubicBezTo>
                    <a:pt x="148" y="156"/>
                    <a:pt x="141" y="159"/>
                    <a:pt x="136" y="161"/>
                  </a:cubicBezTo>
                  <a:cubicBezTo>
                    <a:pt x="132" y="163"/>
                    <a:pt x="126" y="167"/>
                    <a:pt x="122" y="165"/>
                  </a:cubicBezTo>
                  <a:cubicBezTo>
                    <a:pt x="121" y="165"/>
                    <a:pt x="121" y="164"/>
                    <a:pt x="121" y="164"/>
                  </a:cubicBezTo>
                  <a:cubicBezTo>
                    <a:pt x="117" y="162"/>
                    <a:pt x="115" y="151"/>
                    <a:pt x="115" y="149"/>
                  </a:cubicBezTo>
                  <a:cubicBezTo>
                    <a:pt x="115" y="148"/>
                    <a:pt x="116" y="148"/>
                    <a:pt x="116" y="148"/>
                  </a:cubicBezTo>
                  <a:cubicBezTo>
                    <a:pt x="117" y="146"/>
                    <a:pt x="119" y="145"/>
                    <a:pt x="121" y="145"/>
                  </a:cubicBezTo>
                  <a:cubicBezTo>
                    <a:pt x="124" y="143"/>
                    <a:pt x="126" y="142"/>
                    <a:pt x="129" y="140"/>
                  </a:cubicBezTo>
                  <a:cubicBezTo>
                    <a:pt x="133" y="138"/>
                    <a:pt x="138" y="135"/>
                    <a:pt x="143" y="136"/>
                  </a:cubicBezTo>
                  <a:cubicBezTo>
                    <a:pt x="144" y="136"/>
                    <a:pt x="144" y="136"/>
                    <a:pt x="145" y="136"/>
                  </a:cubicBezTo>
                  <a:cubicBezTo>
                    <a:pt x="146" y="137"/>
                    <a:pt x="147" y="139"/>
                    <a:pt x="148" y="141"/>
                  </a:cubicBezTo>
                  <a:cubicBezTo>
                    <a:pt x="149" y="144"/>
                    <a:pt x="150" y="146"/>
                    <a:pt x="151" y="149"/>
                  </a:cubicBezTo>
                  <a:cubicBezTo>
                    <a:pt x="151" y="150"/>
                    <a:pt x="151" y="150"/>
                    <a:pt x="150" y="151"/>
                  </a:cubicBezTo>
                  <a:close/>
                  <a:moveTo>
                    <a:pt x="105" y="236"/>
                  </a:moveTo>
                  <a:cubicBezTo>
                    <a:pt x="104" y="236"/>
                    <a:pt x="104" y="236"/>
                    <a:pt x="104" y="235"/>
                  </a:cubicBezTo>
                  <a:cubicBezTo>
                    <a:pt x="100" y="234"/>
                    <a:pt x="98" y="223"/>
                    <a:pt x="98" y="220"/>
                  </a:cubicBezTo>
                  <a:cubicBezTo>
                    <a:pt x="99" y="220"/>
                    <a:pt x="99" y="219"/>
                    <a:pt x="99" y="219"/>
                  </a:cubicBezTo>
                  <a:cubicBezTo>
                    <a:pt x="100" y="217"/>
                    <a:pt x="102" y="217"/>
                    <a:pt x="104" y="216"/>
                  </a:cubicBezTo>
                  <a:cubicBezTo>
                    <a:pt x="107" y="214"/>
                    <a:pt x="110" y="213"/>
                    <a:pt x="112" y="212"/>
                  </a:cubicBezTo>
                  <a:cubicBezTo>
                    <a:pt x="117" y="210"/>
                    <a:pt x="121" y="206"/>
                    <a:pt x="126" y="207"/>
                  </a:cubicBezTo>
                  <a:cubicBezTo>
                    <a:pt x="127" y="207"/>
                    <a:pt x="127" y="207"/>
                    <a:pt x="128" y="208"/>
                  </a:cubicBezTo>
                  <a:cubicBezTo>
                    <a:pt x="129" y="209"/>
                    <a:pt x="130" y="211"/>
                    <a:pt x="131" y="212"/>
                  </a:cubicBezTo>
                  <a:cubicBezTo>
                    <a:pt x="132" y="215"/>
                    <a:pt x="133" y="218"/>
                    <a:pt x="134" y="221"/>
                  </a:cubicBezTo>
                  <a:cubicBezTo>
                    <a:pt x="134" y="221"/>
                    <a:pt x="134" y="221"/>
                    <a:pt x="133" y="222"/>
                  </a:cubicBezTo>
                  <a:cubicBezTo>
                    <a:pt x="133" y="222"/>
                    <a:pt x="133" y="222"/>
                    <a:pt x="133" y="223"/>
                  </a:cubicBezTo>
                  <a:cubicBezTo>
                    <a:pt x="131" y="227"/>
                    <a:pt x="124" y="230"/>
                    <a:pt x="119" y="232"/>
                  </a:cubicBezTo>
                  <a:cubicBezTo>
                    <a:pt x="115" y="234"/>
                    <a:pt x="109" y="238"/>
                    <a:pt x="105" y="236"/>
                  </a:cubicBezTo>
                  <a:close/>
                  <a:moveTo>
                    <a:pt x="142" y="248"/>
                  </a:moveTo>
                  <a:cubicBezTo>
                    <a:pt x="142" y="248"/>
                    <a:pt x="142" y="249"/>
                    <a:pt x="142" y="249"/>
                  </a:cubicBezTo>
                  <a:cubicBezTo>
                    <a:pt x="139" y="253"/>
                    <a:pt x="133" y="256"/>
                    <a:pt x="128" y="258"/>
                  </a:cubicBezTo>
                  <a:cubicBezTo>
                    <a:pt x="124" y="260"/>
                    <a:pt x="118" y="264"/>
                    <a:pt x="113" y="262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09" y="260"/>
                    <a:pt x="107" y="249"/>
                    <a:pt x="107" y="246"/>
                  </a:cubicBezTo>
                  <a:cubicBezTo>
                    <a:pt x="107" y="246"/>
                    <a:pt x="107" y="246"/>
                    <a:pt x="107" y="245"/>
                  </a:cubicBezTo>
                  <a:cubicBezTo>
                    <a:pt x="109" y="244"/>
                    <a:pt x="110" y="243"/>
                    <a:pt x="112" y="242"/>
                  </a:cubicBezTo>
                  <a:cubicBezTo>
                    <a:pt x="115" y="241"/>
                    <a:pt x="118" y="239"/>
                    <a:pt x="121" y="238"/>
                  </a:cubicBezTo>
                  <a:cubicBezTo>
                    <a:pt x="125" y="236"/>
                    <a:pt x="130" y="232"/>
                    <a:pt x="135" y="233"/>
                  </a:cubicBezTo>
                  <a:cubicBezTo>
                    <a:pt x="135" y="233"/>
                    <a:pt x="136" y="233"/>
                    <a:pt x="136" y="234"/>
                  </a:cubicBezTo>
                  <a:cubicBezTo>
                    <a:pt x="138" y="235"/>
                    <a:pt x="139" y="237"/>
                    <a:pt x="140" y="239"/>
                  </a:cubicBezTo>
                  <a:cubicBezTo>
                    <a:pt x="141" y="241"/>
                    <a:pt x="142" y="244"/>
                    <a:pt x="142" y="247"/>
                  </a:cubicBezTo>
                  <a:cubicBezTo>
                    <a:pt x="142" y="247"/>
                    <a:pt x="142" y="248"/>
                    <a:pt x="142" y="248"/>
                  </a:cubicBezTo>
                  <a:close/>
                  <a:moveTo>
                    <a:pt x="144" y="218"/>
                  </a:moveTo>
                  <a:cubicBezTo>
                    <a:pt x="140" y="217"/>
                    <a:pt x="138" y="206"/>
                    <a:pt x="138" y="203"/>
                  </a:cubicBezTo>
                  <a:cubicBezTo>
                    <a:pt x="138" y="203"/>
                    <a:pt x="139" y="202"/>
                    <a:pt x="139" y="202"/>
                  </a:cubicBezTo>
                  <a:cubicBezTo>
                    <a:pt x="140" y="200"/>
                    <a:pt x="142" y="200"/>
                    <a:pt x="144" y="199"/>
                  </a:cubicBezTo>
                  <a:cubicBezTo>
                    <a:pt x="146" y="197"/>
                    <a:pt x="149" y="196"/>
                    <a:pt x="152" y="194"/>
                  </a:cubicBezTo>
                  <a:cubicBezTo>
                    <a:pt x="156" y="192"/>
                    <a:pt x="161" y="189"/>
                    <a:pt x="166" y="190"/>
                  </a:cubicBezTo>
                  <a:cubicBezTo>
                    <a:pt x="167" y="190"/>
                    <a:pt x="167" y="190"/>
                    <a:pt x="167" y="191"/>
                  </a:cubicBezTo>
                  <a:cubicBezTo>
                    <a:pt x="169" y="192"/>
                    <a:pt x="170" y="194"/>
                    <a:pt x="171" y="195"/>
                  </a:cubicBezTo>
                  <a:cubicBezTo>
                    <a:pt x="172" y="198"/>
                    <a:pt x="173" y="201"/>
                    <a:pt x="173" y="203"/>
                  </a:cubicBezTo>
                  <a:cubicBezTo>
                    <a:pt x="174" y="204"/>
                    <a:pt x="173" y="204"/>
                    <a:pt x="173" y="205"/>
                  </a:cubicBezTo>
                  <a:cubicBezTo>
                    <a:pt x="173" y="205"/>
                    <a:pt x="173" y="205"/>
                    <a:pt x="173" y="206"/>
                  </a:cubicBezTo>
                  <a:cubicBezTo>
                    <a:pt x="171" y="210"/>
                    <a:pt x="164" y="213"/>
                    <a:pt x="159" y="215"/>
                  </a:cubicBezTo>
                  <a:cubicBezTo>
                    <a:pt x="155" y="217"/>
                    <a:pt x="149" y="221"/>
                    <a:pt x="145" y="219"/>
                  </a:cubicBezTo>
                  <a:cubicBezTo>
                    <a:pt x="144" y="219"/>
                    <a:pt x="144" y="219"/>
                    <a:pt x="144" y="218"/>
                  </a:cubicBezTo>
                  <a:close/>
                  <a:moveTo>
                    <a:pt x="182" y="231"/>
                  </a:moveTo>
                  <a:cubicBezTo>
                    <a:pt x="182" y="231"/>
                    <a:pt x="182" y="231"/>
                    <a:pt x="181" y="232"/>
                  </a:cubicBezTo>
                  <a:cubicBezTo>
                    <a:pt x="179" y="236"/>
                    <a:pt x="172" y="239"/>
                    <a:pt x="168" y="241"/>
                  </a:cubicBezTo>
                  <a:cubicBezTo>
                    <a:pt x="164" y="243"/>
                    <a:pt x="158" y="247"/>
                    <a:pt x="153" y="245"/>
                  </a:cubicBezTo>
                  <a:cubicBezTo>
                    <a:pt x="153" y="245"/>
                    <a:pt x="153" y="245"/>
                    <a:pt x="152" y="244"/>
                  </a:cubicBezTo>
                  <a:cubicBezTo>
                    <a:pt x="149" y="243"/>
                    <a:pt x="146" y="232"/>
                    <a:pt x="147" y="229"/>
                  </a:cubicBezTo>
                  <a:cubicBezTo>
                    <a:pt x="147" y="229"/>
                    <a:pt x="147" y="228"/>
                    <a:pt x="147" y="228"/>
                  </a:cubicBezTo>
                  <a:cubicBezTo>
                    <a:pt x="148" y="226"/>
                    <a:pt x="150" y="226"/>
                    <a:pt x="152" y="225"/>
                  </a:cubicBezTo>
                  <a:cubicBezTo>
                    <a:pt x="155" y="224"/>
                    <a:pt x="158" y="222"/>
                    <a:pt x="161" y="221"/>
                  </a:cubicBezTo>
                  <a:cubicBezTo>
                    <a:pt x="165" y="219"/>
                    <a:pt x="170" y="215"/>
                    <a:pt x="175" y="216"/>
                  </a:cubicBezTo>
                  <a:cubicBezTo>
                    <a:pt x="175" y="216"/>
                    <a:pt x="176" y="216"/>
                    <a:pt x="176" y="217"/>
                  </a:cubicBezTo>
                  <a:cubicBezTo>
                    <a:pt x="177" y="218"/>
                    <a:pt x="179" y="220"/>
                    <a:pt x="179" y="221"/>
                  </a:cubicBezTo>
                  <a:cubicBezTo>
                    <a:pt x="181" y="224"/>
                    <a:pt x="182" y="227"/>
                    <a:pt x="182" y="230"/>
                  </a:cubicBezTo>
                  <a:cubicBezTo>
                    <a:pt x="182" y="230"/>
                    <a:pt x="182" y="231"/>
                    <a:pt x="182" y="231"/>
                  </a:cubicBezTo>
                  <a:close/>
                  <a:moveTo>
                    <a:pt x="202" y="177"/>
                  </a:moveTo>
                  <a:cubicBezTo>
                    <a:pt x="202" y="178"/>
                    <a:pt x="202" y="178"/>
                    <a:pt x="202" y="178"/>
                  </a:cubicBezTo>
                  <a:cubicBezTo>
                    <a:pt x="206" y="184"/>
                    <a:pt x="209" y="190"/>
                    <a:pt x="211" y="196"/>
                  </a:cubicBezTo>
                  <a:cubicBezTo>
                    <a:pt x="213" y="201"/>
                    <a:pt x="217" y="208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3" y="218"/>
                    <a:pt x="209" y="222"/>
                    <a:pt x="205" y="224"/>
                  </a:cubicBezTo>
                  <a:cubicBezTo>
                    <a:pt x="203" y="225"/>
                    <a:pt x="197" y="229"/>
                    <a:pt x="194" y="226"/>
                  </a:cubicBezTo>
                  <a:cubicBezTo>
                    <a:pt x="193" y="226"/>
                    <a:pt x="192" y="225"/>
                    <a:pt x="192" y="225"/>
                  </a:cubicBezTo>
                  <a:cubicBezTo>
                    <a:pt x="185" y="213"/>
                    <a:pt x="178" y="200"/>
                    <a:pt x="176" y="187"/>
                  </a:cubicBezTo>
                  <a:cubicBezTo>
                    <a:pt x="176" y="186"/>
                    <a:pt x="177" y="186"/>
                    <a:pt x="177" y="185"/>
                  </a:cubicBezTo>
                  <a:cubicBezTo>
                    <a:pt x="180" y="178"/>
                    <a:pt x="193" y="173"/>
                    <a:pt x="200" y="175"/>
                  </a:cubicBezTo>
                  <a:cubicBezTo>
                    <a:pt x="201" y="176"/>
                    <a:pt x="202" y="177"/>
                    <a:pt x="202" y="177"/>
                  </a:cubicBezTo>
                  <a:close/>
                  <a:moveTo>
                    <a:pt x="196" y="155"/>
                  </a:moveTo>
                  <a:cubicBezTo>
                    <a:pt x="197" y="157"/>
                    <a:pt x="198" y="160"/>
                    <a:pt x="199" y="163"/>
                  </a:cubicBezTo>
                  <a:cubicBezTo>
                    <a:pt x="199" y="163"/>
                    <a:pt x="199" y="164"/>
                    <a:pt x="198" y="164"/>
                  </a:cubicBezTo>
                  <a:cubicBezTo>
                    <a:pt x="198" y="164"/>
                    <a:pt x="198" y="165"/>
                    <a:pt x="198" y="165"/>
                  </a:cubicBezTo>
                  <a:cubicBezTo>
                    <a:pt x="196" y="170"/>
                    <a:pt x="189" y="172"/>
                    <a:pt x="184" y="175"/>
                  </a:cubicBezTo>
                  <a:cubicBezTo>
                    <a:pt x="180" y="177"/>
                    <a:pt x="174" y="180"/>
                    <a:pt x="170" y="178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65" y="176"/>
                    <a:pt x="163" y="165"/>
                    <a:pt x="163" y="162"/>
                  </a:cubicBezTo>
                  <a:cubicBezTo>
                    <a:pt x="163" y="162"/>
                    <a:pt x="164" y="162"/>
                    <a:pt x="164" y="162"/>
                  </a:cubicBezTo>
                  <a:cubicBezTo>
                    <a:pt x="165" y="160"/>
                    <a:pt x="167" y="159"/>
                    <a:pt x="169" y="158"/>
                  </a:cubicBezTo>
                  <a:cubicBezTo>
                    <a:pt x="172" y="157"/>
                    <a:pt x="174" y="155"/>
                    <a:pt x="177" y="154"/>
                  </a:cubicBezTo>
                  <a:cubicBezTo>
                    <a:pt x="182" y="152"/>
                    <a:pt x="186" y="148"/>
                    <a:pt x="191" y="149"/>
                  </a:cubicBezTo>
                  <a:cubicBezTo>
                    <a:pt x="192" y="149"/>
                    <a:pt x="192" y="150"/>
                    <a:pt x="193" y="150"/>
                  </a:cubicBezTo>
                  <a:cubicBezTo>
                    <a:pt x="194" y="151"/>
                    <a:pt x="195" y="153"/>
                    <a:pt x="196" y="155"/>
                  </a:cubicBezTo>
                  <a:close/>
                  <a:moveTo>
                    <a:pt x="190" y="86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69" y="111"/>
                    <a:pt x="150" y="121"/>
                    <a:pt x="129" y="128"/>
                  </a:cubicBezTo>
                  <a:cubicBezTo>
                    <a:pt x="114" y="134"/>
                    <a:pt x="95" y="140"/>
                    <a:pt x="77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0" y="126"/>
                    <a:pt x="56" y="118"/>
                    <a:pt x="51" y="111"/>
                  </a:cubicBezTo>
                  <a:cubicBezTo>
                    <a:pt x="44" y="100"/>
                    <a:pt x="36" y="88"/>
                    <a:pt x="30" y="7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4" y="54"/>
                    <a:pt x="64" y="45"/>
                    <a:pt x="81" y="39"/>
                  </a:cubicBezTo>
                  <a:cubicBezTo>
                    <a:pt x="95" y="34"/>
                    <a:pt x="108" y="30"/>
                    <a:pt x="122" y="27"/>
                  </a:cubicBezTo>
                  <a:cubicBezTo>
                    <a:pt x="129" y="25"/>
                    <a:pt x="136" y="23"/>
                    <a:pt x="142" y="22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64" y="38"/>
                    <a:pt x="172" y="52"/>
                    <a:pt x="180" y="66"/>
                  </a:cubicBezTo>
                  <a:cubicBezTo>
                    <a:pt x="183" y="73"/>
                    <a:pt x="186" y="79"/>
                    <a:pt x="190" y="86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63"/>
            <p:cNvSpPr/>
            <p:nvPr/>
          </p:nvSpPr>
          <p:spPr>
            <a:xfrm>
              <a:off x="11203200" y="4559760"/>
              <a:ext cx="655200" cy="288000"/>
            </a:xfrm>
            <a:custGeom>
              <a:avLst/>
              <a:gdLst/>
              <a:ahLst/>
              <a:cxnLst/>
              <a:rect l="l" t="t" r="r" b="b"/>
              <a:pathLst>
                <a:path w="155" h="68">
                  <a:moveTo>
                    <a:pt x="69" y="44"/>
                  </a:moveTo>
                  <a:cubicBezTo>
                    <a:pt x="58" y="43"/>
                    <a:pt x="49" y="41"/>
                    <a:pt x="40" y="38"/>
                  </a:cubicBezTo>
                  <a:cubicBezTo>
                    <a:pt x="39" y="38"/>
                    <a:pt x="38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6"/>
                    <a:pt x="34" y="35"/>
                    <a:pt x="33" y="34"/>
                  </a:cubicBezTo>
                  <a:cubicBezTo>
                    <a:pt x="20" y="27"/>
                    <a:pt x="8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8"/>
                    <a:pt x="4" y="12"/>
                  </a:cubicBezTo>
                  <a:cubicBezTo>
                    <a:pt x="12" y="31"/>
                    <a:pt x="17" y="53"/>
                    <a:pt x="30" y="68"/>
                  </a:cubicBezTo>
                  <a:cubicBezTo>
                    <a:pt x="39" y="66"/>
                    <a:pt x="48" y="64"/>
                    <a:pt x="57" y="61"/>
                  </a:cubicBezTo>
                  <a:cubicBezTo>
                    <a:pt x="71" y="56"/>
                    <a:pt x="86" y="50"/>
                    <a:pt x="100" y="43"/>
                  </a:cubicBezTo>
                  <a:cubicBezTo>
                    <a:pt x="119" y="34"/>
                    <a:pt x="138" y="24"/>
                    <a:pt x="155" y="12"/>
                  </a:cubicBezTo>
                  <a:cubicBezTo>
                    <a:pt x="155" y="8"/>
                    <a:pt x="155" y="5"/>
                    <a:pt x="154" y="2"/>
                  </a:cubicBezTo>
                  <a:cubicBezTo>
                    <a:pt x="129" y="24"/>
                    <a:pt x="101" y="44"/>
                    <a:pt x="69" y="44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64"/>
            <p:cNvSpPr/>
            <p:nvPr/>
          </p:nvSpPr>
          <p:spPr>
            <a:xfrm>
              <a:off x="11021040" y="3720960"/>
              <a:ext cx="630000" cy="453240"/>
            </a:xfrm>
            <a:custGeom>
              <a:avLst/>
              <a:gdLst/>
              <a:ahLst/>
              <a:cxnLst/>
              <a:rect l="l" t="t" r="r" b="b"/>
              <a:pathLst>
                <a:path w="149" h="107">
                  <a:moveTo>
                    <a:pt x="95" y="44"/>
                  </a:moveTo>
                  <a:cubicBezTo>
                    <a:pt x="88" y="59"/>
                    <a:pt x="81" y="74"/>
                    <a:pt x="71" y="86"/>
                  </a:cubicBezTo>
                  <a:cubicBezTo>
                    <a:pt x="70" y="87"/>
                    <a:pt x="69" y="86"/>
                    <a:pt x="69" y="85"/>
                  </a:cubicBezTo>
                  <a:cubicBezTo>
                    <a:pt x="77" y="70"/>
                    <a:pt x="86" y="56"/>
                    <a:pt x="93" y="40"/>
                  </a:cubicBezTo>
                  <a:cubicBezTo>
                    <a:pt x="99" y="27"/>
                    <a:pt x="104" y="13"/>
                    <a:pt x="110" y="0"/>
                  </a:cubicBezTo>
                  <a:cubicBezTo>
                    <a:pt x="71" y="7"/>
                    <a:pt x="32" y="21"/>
                    <a:pt x="0" y="46"/>
                  </a:cubicBezTo>
                  <a:cubicBezTo>
                    <a:pt x="9" y="59"/>
                    <a:pt x="17" y="73"/>
                    <a:pt x="25" y="86"/>
                  </a:cubicBezTo>
                  <a:cubicBezTo>
                    <a:pt x="26" y="87"/>
                    <a:pt x="27" y="89"/>
                    <a:pt x="28" y="91"/>
                  </a:cubicBezTo>
                  <a:cubicBezTo>
                    <a:pt x="35" y="79"/>
                    <a:pt x="42" y="67"/>
                    <a:pt x="49" y="56"/>
                  </a:cubicBezTo>
                  <a:cubicBezTo>
                    <a:pt x="56" y="45"/>
                    <a:pt x="63" y="34"/>
                    <a:pt x="71" y="24"/>
                  </a:cubicBezTo>
                  <a:cubicBezTo>
                    <a:pt x="71" y="23"/>
                    <a:pt x="72" y="24"/>
                    <a:pt x="72" y="25"/>
                  </a:cubicBezTo>
                  <a:cubicBezTo>
                    <a:pt x="65" y="37"/>
                    <a:pt x="58" y="48"/>
                    <a:pt x="50" y="60"/>
                  </a:cubicBezTo>
                  <a:cubicBezTo>
                    <a:pt x="44" y="71"/>
                    <a:pt x="37" y="82"/>
                    <a:pt x="29" y="92"/>
                  </a:cubicBezTo>
                  <a:cubicBezTo>
                    <a:pt x="33" y="97"/>
                    <a:pt x="36" y="102"/>
                    <a:pt x="39" y="107"/>
                  </a:cubicBezTo>
                  <a:cubicBezTo>
                    <a:pt x="59" y="106"/>
                    <a:pt x="78" y="101"/>
                    <a:pt x="97" y="94"/>
                  </a:cubicBezTo>
                  <a:cubicBezTo>
                    <a:pt x="101" y="92"/>
                    <a:pt x="105" y="91"/>
                    <a:pt x="109" y="89"/>
                  </a:cubicBezTo>
                  <a:cubicBezTo>
                    <a:pt x="115" y="75"/>
                    <a:pt x="122" y="62"/>
                    <a:pt x="130" y="49"/>
                  </a:cubicBezTo>
                  <a:cubicBezTo>
                    <a:pt x="130" y="48"/>
                    <a:pt x="132" y="49"/>
                    <a:pt x="131" y="49"/>
                  </a:cubicBezTo>
                  <a:cubicBezTo>
                    <a:pt x="126" y="62"/>
                    <a:pt x="120" y="75"/>
                    <a:pt x="113" y="87"/>
                  </a:cubicBezTo>
                  <a:cubicBezTo>
                    <a:pt x="120" y="84"/>
                    <a:pt x="127" y="80"/>
                    <a:pt x="133" y="76"/>
                  </a:cubicBezTo>
                  <a:cubicBezTo>
                    <a:pt x="139" y="73"/>
                    <a:pt x="144" y="68"/>
                    <a:pt x="149" y="64"/>
                  </a:cubicBezTo>
                  <a:cubicBezTo>
                    <a:pt x="147" y="57"/>
                    <a:pt x="144" y="49"/>
                    <a:pt x="140" y="42"/>
                  </a:cubicBezTo>
                  <a:cubicBezTo>
                    <a:pt x="133" y="27"/>
                    <a:pt x="124" y="13"/>
                    <a:pt x="113" y="0"/>
                  </a:cubicBezTo>
                  <a:cubicBezTo>
                    <a:pt x="108" y="15"/>
                    <a:pt x="101" y="30"/>
                    <a:pt x="95" y="44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65"/>
            <p:cNvSpPr/>
            <p:nvPr/>
          </p:nvSpPr>
          <p:spPr>
            <a:xfrm>
              <a:off x="11142720" y="3720960"/>
              <a:ext cx="343440" cy="453240"/>
            </a:xfrm>
            <a:custGeom>
              <a:avLst/>
              <a:gdLst/>
              <a:ahLst/>
              <a:cxnLst/>
              <a:rect l="l" t="t" r="r" b="b"/>
              <a:pathLst>
                <a:path w="81" h="107">
                  <a:moveTo>
                    <a:pt x="28" y="104"/>
                  </a:moveTo>
                  <a:cubicBezTo>
                    <a:pt x="32" y="98"/>
                    <a:pt x="36" y="92"/>
                    <a:pt x="40" y="86"/>
                  </a:cubicBezTo>
                  <a:cubicBezTo>
                    <a:pt x="40" y="86"/>
                    <a:pt x="40" y="85"/>
                    <a:pt x="40" y="85"/>
                  </a:cubicBezTo>
                  <a:cubicBezTo>
                    <a:pt x="48" y="70"/>
                    <a:pt x="57" y="56"/>
                    <a:pt x="64" y="40"/>
                  </a:cubicBezTo>
                  <a:cubicBezTo>
                    <a:pt x="70" y="27"/>
                    <a:pt x="75" y="13"/>
                    <a:pt x="81" y="0"/>
                  </a:cubicBezTo>
                  <a:cubicBezTo>
                    <a:pt x="66" y="3"/>
                    <a:pt x="50" y="7"/>
                    <a:pt x="35" y="12"/>
                  </a:cubicBezTo>
                  <a:cubicBezTo>
                    <a:pt x="42" y="13"/>
                    <a:pt x="46" y="17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6" y="37"/>
                    <a:pt x="29" y="48"/>
                    <a:pt x="21" y="60"/>
                  </a:cubicBezTo>
                  <a:cubicBezTo>
                    <a:pt x="15" y="71"/>
                    <a:pt x="8" y="82"/>
                    <a:pt x="0" y="92"/>
                  </a:cubicBezTo>
                  <a:cubicBezTo>
                    <a:pt x="4" y="97"/>
                    <a:pt x="7" y="102"/>
                    <a:pt x="10" y="107"/>
                  </a:cubicBezTo>
                  <a:cubicBezTo>
                    <a:pt x="16" y="106"/>
                    <a:pt x="22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66"/>
            <p:cNvSpPr/>
            <p:nvPr/>
          </p:nvSpPr>
          <p:spPr>
            <a:xfrm>
              <a:off x="11499480" y="3873240"/>
              <a:ext cx="151560" cy="215640"/>
            </a:xfrm>
            <a:custGeom>
              <a:avLst/>
              <a:gdLst/>
              <a:ahLst/>
              <a:cxnLst/>
              <a:rect l="l" t="t" r="r" b="b"/>
              <a:pathLst>
                <a:path w="36" h="51">
                  <a:moveTo>
                    <a:pt x="27" y="6"/>
                  </a:moveTo>
                  <a:cubicBezTo>
                    <a:pt x="26" y="4"/>
                    <a:pt x="25" y="2"/>
                    <a:pt x="24" y="0"/>
                  </a:cubicBezTo>
                  <a:cubicBezTo>
                    <a:pt x="22" y="4"/>
                    <a:pt x="20" y="8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26"/>
                    <a:pt x="7" y="39"/>
                    <a:pt x="0" y="51"/>
                  </a:cubicBezTo>
                  <a:cubicBezTo>
                    <a:pt x="7" y="48"/>
                    <a:pt x="14" y="44"/>
                    <a:pt x="20" y="40"/>
                  </a:cubicBezTo>
                  <a:cubicBezTo>
                    <a:pt x="26" y="37"/>
                    <a:pt x="31" y="32"/>
                    <a:pt x="36" y="28"/>
                  </a:cubicBezTo>
                  <a:cubicBezTo>
                    <a:pt x="34" y="21"/>
                    <a:pt x="31" y="13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67"/>
            <p:cNvSpPr/>
            <p:nvPr/>
          </p:nvSpPr>
          <p:spPr>
            <a:xfrm>
              <a:off x="11643120" y="4369320"/>
              <a:ext cx="117000" cy="172800"/>
            </a:xfrm>
            <a:custGeom>
              <a:avLst/>
              <a:gdLst/>
              <a:ahLst/>
              <a:cxnLst/>
              <a:rect l="l" t="t" r="r" b="b"/>
              <a:pathLst>
                <a:path w="28" h="41">
                  <a:moveTo>
                    <a:pt x="16" y="41"/>
                  </a:moveTo>
                  <a:cubicBezTo>
                    <a:pt x="17" y="40"/>
                    <a:pt x="19" y="39"/>
                    <a:pt x="19" y="39"/>
                  </a:cubicBezTo>
                  <a:cubicBezTo>
                    <a:pt x="21" y="38"/>
                    <a:pt x="23" y="36"/>
                    <a:pt x="25" y="35"/>
                  </a:cubicBezTo>
                  <a:cubicBezTo>
                    <a:pt x="26" y="33"/>
                    <a:pt x="27" y="32"/>
                    <a:pt x="28" y="31"/>
                  </a:cubicBezTo>
                  <a:cubicBezTo>
                    <a:pt x="26" y="27"/>
                    <a:pt x="26" y="22"/>
                    <a:pt x="24" y="18"/>
                  </a:cubicBezTo>
                  <a:cubicBezTo>
                    <a:pt x="22" y="12"/>
                    <a:pt x="20" y="7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1" y="0"/>
                    <a:pt x="5" y="4"/>
                    <a:pt x="0" y="8"/>
                  </a:cubicBezTo>
                  <a:cubicBezTo>
                    <a:pt x="6" y="19"/>
                    <a:pt x="10" y="30"/>
                    <a:pt x="16" y="4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68"/>
            <p:cNvSpPr/>
            <p:nvPr/>
          </p:nvSpPr>
          <p:spPr>
            <a:xfrm>
              <a:off x="11587680" y="4263120"/>
              <a:ext cx="10152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1"/>
                    <a:pt x="18" y="2"/>
                    <a:pt x="17" y="2"/>
                  </a:cubicBezTo>
                  <a:cubicBezTo>
                    <a:pt x="14" y="4"/>
                    <a:pt x="11" y="5"/>
                    <a:pt x="8" y="7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1" y="12"/>
                    <a:pt x="2" y="14"/>
                  </a:cubicBezTo>
                  <a:cubicBezTo>
                    <a:pt x="3" y="15"/>
                    <a:pt x="3" y="17"/>
                    <a:pt x="4" y="18"/>
                  </a:cubicBezTo>
                  <a:cubicBezTo>
                    <a:pt x="7" y="17"/>
                    <a:pt x="11" y="16"/>
                    <a:pt x="13" y="14"/>
                  </a:cubicBezTo>
                  <a:cubicBezTo>
                    <a:pt x="17" y="12"/>
                    <a:pt x="21" y="9"/>
                    <a:pt x="24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2" y="2"/>
                    <a:pt x="22" y="1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69"/>
            <p:cNvSpPr/>
            <p:nvPr/>
          </p:nvSpPr>
          <p:spPr>
            <a:xfrm>
              <a:off x="11671560" y="4058640"/>
              <a:ext cx="186840" cy="488160"/>
            </a:xfrm>
            <a:custGeom>
              <a:avLst/>
              <a:gdLst/>
              <a:ahLst/>
              <a:cxnLst/>
              <a:rect l="l" t="t" r="r" b="b"/>
              <a:pathLst>
                <a:path w="44" h="115">
                  <a:moveTo>
                    <a:pt x="32" y="58"/>
                  </a:moveTo>
                  <a:cubicBezTo>
                    <a:pt x="26" y="38"/>
                    <a:pt x="16" y="20"/>
                    <a:pt x="6" y="2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10" y="23"/>
                    <a:pt x="14" y="42"/>
                    <a:pt x="18" y="62"/>
                  </a:cubicBezTo>
                  <a:cubicBezTo>
                    <a:pt x="21" y="78"/>
                    <a:pt x="19" y="98"/>
                    <a:pt x="29" y="112"/>
                  </a:cubicBezTo>
                  <a:cubicBezTo>
                    <a:pt x="30" y="114"/>
                    <a:pt x="35" y="115"/>
                    <a:pt x="36" y="112"/>
                  </a:cubicBezTo>
                  <a:cubicBezTo>
                    <a:pt x="44" y="95"/>
                    <a:pt x="36" y="74"/>
                    <a:pt x="32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70"/>
            <p:cNvSpPr/>
            <p:nvPr/>
          </p:nvSpPr>
          <p:spPr>
            <a:xfrm>
              <a:off x="10801080" y="3576960"/>
              <a:ext cx="1090440" cy="1304640"/>
            </a:xfrm>
            <a:custGeom>
              <a:avLst/>
              <a:gdLst/>
              <a:ahLst/>
              <a:cxnLst/>
              <a:rect l="l" t="t" r="r" b="b"/>
              <a:pathLst>
                <a:path w="258" h="308">
                  <a:moveTo>
                    <a:pt x="180" y="9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1" y="0"/>
                    <a:pt x="116" y="6"/>
                    <a:pt x="93" y="15"/>
                  </a:cubicBezTo>
                  <a:cubicBezTo>
                    <a:pt x="69" y="24"/>
                    <a:pt x="42" y="39"/>
                    <a:pt x="20" y="56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85"/>
                    <a:pt x="2" y="92"/>
                    <a:pt x="1" y="9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22" y="148"/>
                    <a:pt x="37" y="176"/>
                    <a:pt x="51" y="204"/>
                  </a:cubicBezTo>
                  <a:cubicBezTo>
                    <a:pt x="62" y="225"/>
                    <a:pt x="72" y="246"/>
                    <a:pt x="81" y="267"/>
                  </a:cubicBezTo>
                  <a:cubicBezTo>
                    <a:pt x="83" y="273"/>
                    <a:pt x="85" y="278"/>
                    <a:pt x="87" y="284"/>
                  </a:cubicBezTo>
                  <a:cubicBezTo>
                    <a:pt x="91" y="295"/>
                    <a:pt x="91" y="295"/>
                    <a:pt x="91" y="295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5" y="302"/>
                    <a:pt x="108" y="304"/>
                    <a:pt x="111" y="305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63" y="298"/>
                    <a:pt x="182" y="288"/>
                    <a:pt x="198" y="281"/>
                  </a:cubicBezTo>
                  <a:cubicBezTo>
                    <a:pt x="216" y="273"/>
                    <a:pt x="235" y="264"/>
                    <a:pt x="251" y="252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38"/>
                    <a:pt x="258" y="238"/>
                    <a:pt x="258" y="238"/>
                  </a:cubicBezTo>
                  <a:cubicBezTo>
                    <a:pt x="257" y="157"/>
                    <a:pt x="230" y="74"/>
                    <a:pt x="180" y="9"/>
                  </a:cubicBezTo>
                  <a:close/>
                  <a:moveTo>
                    <a:pt x="99" y="291"/>
                  </a:moveTo>
                  <a:cubicBezTo>
                    <a:pt x="95" y="283"/>
                    <a:pt x="91" y="274"/>
                    <a:pt x="88" y="265"/>
                  </a:cubicBezTo>
                  <a:cubicBezTo>
                    <a:pt x="80" y="245"/>
                    <a:pt x="70" y="225"/>
                    <a:pt x="60" y="205"/>
                  </a:cubicBezTo>
                  <a:cubicBezTo>
                    <a:pt x="44" y="172"/>
                    <a:pt x="26" y="141"/>
                    <a:pt x="7" y="110"/>
                  </a:cubicBezTo>
                  <a:cubicBezTo>
                    <a:pt x="7" y="109"/>
                    <a:pt x="7" y="109"/>
                    <a:pt x="7" y="108"/>
                  </a:cubicBezTo>
                  <a:cubicBezTo>
                    <a:pt x="8" y="95"/>
                    <a:pt x="10" y="83"/>
                    <a:pt x="14" y="71"/>
                  </a:cubicBezTo>
                  <a:cubicBezTo>
                    <a:pt x="23" y="91"/>
                    <a:pt x="35" y="110"/>
                    <a:pt x="45" y="130"/>
                  </a:cubicBezTo>
                  <a:cubicBezTo>
                    <a:pt x="56" y="153"/>
                    <a:pt x="66" y="177"/>
                    <a:pt x="75" y="202"/>
                  </a:cubicBezTo>
                  <a:cubicBezTo>
                    <a:pt x="84" y="223"/>
                    <a:pt x="92" y="245"/>
                    <a:pt x="101" y="266"/>
                  </a:cubicBezTo>
                  <a:cubicBezTo>
                    <a:pt x="106" y="277"/>
                    <a:pt x="108" y="289"/>
                    <a:pt x="115" y="298"/>
                  </a:cubicBezTo>
                  <a:cubicBezTo>
                    <a:pt x="109" y="297"/>
                    <a:pt x="104" y="294"/>
                    <a:pt x="99" y="291"/>
                  </a:cubicBezTo>
                  <a:close/>
                  <a:moveTo>
                    <a:pt x="195" y="275"/>
                  </a:moveTo>
                  <a:cubicBezTo>
                    <a:pt x="181" y="282"/>
                    <a:pt x="166" y="288"/>
                    <a:pt x="152" y="293"/>
                  </a:cubicBezTo>
                  <a:cubicBezTo>
                    <a:pt x="143" y="296"/>
                    <a:pt x="134" y="298"/>
                    <a:pt x="125" y="300"/>
                  </a:cubicBezTo>
                  <a:cubicBezTo>
                    <a:pt x="112" y="285"/>
                    <a:pt x="107" y="263"/>
                    <a:pt x="99" y="244"/>
                  </a:cubicBezTo>
                  <a:cubicBezTo>
                    <a:pt x="91" y="223"/>
                    <a:pt x="83" y="201"/>
                    <a:pt x="75" y="180"/>
                  </a:cubicBezTo>
                  <a:cubicBezTo>
                    <a:pt x="60" y="143"/>
                    <a:pt x="44" y="99"/>
                    <a:pt x="18" y="68"/>
                  </a:cubicBezTo>
                  <a:cubicBezTo>
                    <a:pt x="24" y="63"/>
                    <a:pt x="31" y="57"/>
                    <a:pt x="38" y="52"/>
                  </a:cubicBezTo>
                  <a:cubicBezTo>
                    <a:pt x="53" y="42"/>
                    <a:pt x="70" y="33"/>
                    <a:pt x="87" y="25"/>
                  </a:cubicBezTo>
                  <a:cubicBezTo>
                    <a:pt x="106" y="17"/>
                    <a:pt x="126" y="11"/>
                    <a:pt x="146" y="9"/>
                  </a:cubicBezTo>
                  <a:cubicBezTo>
                    <a:pt x="155" y="7"/>
                    <a:pt x="164" y="8"/>
                    <a:pt x="173" y="9"/>
                  </a:cubicBezTo>
                  <a:cubicBezTo>
                    <a:pt x="196" y="41"/>
                    <a:pt x="215" y="76"/>
                    <a:pt x="228" y="113"/>
                  </a:cubicBezTo>
                  <a:cubicBezTo>
                    <a:pt x="236" y="137"/>
                    <a:pt x="241" y="162"/>
                    <a:pt x="245" y="187"/>
                  </a:cubicBezTo>
                  <a:cubicBezTo>
                    <a:pt x="248" y="206"/>
                    <a:pt x="249" y="225"/>
                    <a:pt x="250" y="244"/>
                  </a:cubicBezTo>
                  <a:cubicBezTo>
                    <a:pt x="233" y="256"/>
                    <a:pt x="214" y="266"/>
                    <a:pt x="195" y="2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71"/>
            <p:cNvSpPr/>
            <p:nvPr/>
          </p:nvSpPr>
          <p:spPr>
            <a:xfrm>
              <a:off x="10990800" y="3695760"/>
              <a:ext cx="698040" cy="504360"/>
            </a:xfrm>
            <a:custGeom>
              <a:avLst/>
              <a:gdLst/>
              <a:ahLst/>
              <a:cxnLst/>
              <a:rect l="l" t="t" r="r" b="b"/>
              <a:pathLst>
                <a:path w="165" h="119">
                  <a:moveTo>
                    <a:pt x="163" y="65"/>
                  </a:moveTo>
                  <a:cubicBezTo>
                    <a:pt x="159" y="58"/>
                    <a:pt x="156" y="52"/>
                    <a:pt x="153" y="45"/>
                  </a:cubicBezTo>
                  <a:cubicBezTo>
                    <a:pt x="145" y="31"/>
                    <a:pt x="137" y="17"/>
                    <a:pt x="126" y="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09" y="2"/>
                    <a:pt x="102" y="4"/>
                    <a:pt x="95" y="6"/>
                  </a:cubicBezTo>
                  <a:cubicBezTo>
                    <a:pt x="81" y="9"/>
                    <a:pt x="68" y="13"/>
                    <a:pt x="54" y="18"/>
                  </a:cubicBezTo>
                  <a:cubicBezTo>
                    <a:pt x="37" y="24"/>
                    <a:pt x="17" y="33"/>
                    <a:pt x="4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9" y="67"/>
                    <a:pt x="17" y="79"/>
                    <a:pt x="24" y="90"/>
                  </a:cubicBezTo>
                  <a:cubicBezTo>
                    <a:pt x="29" y="97"/>
                    <a:pt x="33" y="105"/>
                    <a:pt x="38" y="113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68" y="119"/>
                    <a:pt x="87" y="113"/>
                    <a:pt x="102" y="107"/>
                  </a:cubicBezTo>
                  <a:cubicBezTo>
                    <a:pt x="123" y="100"/>
                    <a:pt x="142" y="90"/>
                    <a:pt x="159" y="76"/>
                  </a:cubicBezTo>
                  <a:cubicBezTo>
                    <a:pt x="165" y="70"/>
                    <a:pt x="165" y="70"/>
                    <a:pt x="165" y="70"/>
                  </a:cubicBezTo>
                  <a:lnTo>
                    <a:pt x="163" y="65"/>
                  </a:lnTo>
                  <a:close/>
                  <a:moveTo>
                    <a:pt x="140" y="82"/>
                  </a:moveTo>
                  <a:cubicBezTo>
                    <a:pt x="134" y="86"/>
                    <a:pt x="127" y="90"/>
                    <a:pt x="120" y="93"/>
                  </a:cubicBezTo>
                  <a:cubicBezTo>
                    <a:pt x="127" y="81"/>
                    <a:pt x="133" y="68"/>
                    <a:pt x="138" y="55"/>
                  </a:cubicBezTo>
                  <a:cubicBezTo>
                    <a:pt x="139" y="55"/>
                    <a:pt x="137" y="54"/>
                    <a:pt x="137" y="55"/>
                  </a:cubicBezTo>
                  <a:cubicBezTo>
                    <a:pt x="129" y="68"/>
                    <a:pt x="122" y="81"/>
                    <a:pt x="116" y="95"/>
                  </a:cubicBezTo>
                  <a:cubicBezTo>
                    <a:pt x="112" y="97"/>
                    <a:pt x="108" y="98"/>
                    <a:pt x="104" y="100"/>
                  </a:cubicBezTo>
                  <a:cubicBezTo>
                    <a:pt x="85" y="107"/>
                    <a:pt x="66" y="112"/>
                    <a:pt x="46" y="113"/>
                  </a:cubicBezTo>
                  <a:cubicBezTo>
                    <a:pt x="43" y="108"/>
                    <a:pt x="40" y="103"/>
                    <a:pt x="36" y="98"/>
                  </a:cubicBezTo>
                  <a:cubicBezTo>
                    <a:pt x="44" y="88"/>
                    <a:pt x="51" y="77"/>
                    <a:pt x="57" y="66"/>
                  </a:cubicBezTo>
                  <a:cubicBezTo>
                    <a:pt x="65" y="54"/>
                    <a:pt x="72" y="43"/>
                    <a:pt x="79" y="31"/>
                  </a:cubicBezTo>
                  <a:cubicBezTo>
                    <a:pt x="79" y="30"/>
                    <a:pt x="78" y="29"/>
                    <a:pt x="78" y="30"/>
                  </a:cubicBezTo>
                  <a:cubicBezTo>
                    <a:pt x="70" y="40"/>
                    <a:pt x="63" y="51"/>
                    <a:pt x="56" y="62"/>
                  </a:cubicBezTo>
                  <a:cubicBezTo>
                    <a:pt x="49" y="73"/>
                    <a:pt x="42" y="85"/>
                    <a:pt x="35" y="97"/>
                  </a:cubicBezTo>
                  <a:cubicBezTo>
                    <a:pt x="34" y="95"/>
                    <a:pt x="33" y="93"/>
                    <a:pt x="32" y="92"/>
                  </a:cubicBezTo>
                  <a:cubicBezTo>
                    <a:pt x="24" y="79"/>
                    <a:pt x="16" y="65"/>
                    <a:pt x="7" y="52"/>
                  </a:cubicBezTo>
                  <a:cubicBezTo>
                    <a:pt x="39" y="27"/>
                    <a:pt x="78" y="13"/>
                    <a:pt x="117" y="6"/>
                  </a:cubicBezTo>
                  <a:cubicBezTo>
                    <a:pt x="111" y="19"/>
                    <a:pt x="106" y="33"/>
                    <a:pt x="100" y="46"/>
                  </a:cubicBezTo>
                  <a:cubicBezTo>
                    <a:pt x="93" y="62"/>
                    <a:pt x="84" y="76"/>
                    <a:pt x="76" y="91"/>
                  </a:cubicBezTo>
                  <a:cubicBezTo>
                    <a:pt x="76" y="92"/>
                    <a:pt x="77" y="93"/>
                    <a:pt x="78" y="92"/>
                  </a:cubicBezTo>
                  <a:cubicBezTo>
                    <a:pt x="88" y="80"/>
                    <a:pt x="95" y="65"/>
                    <a:pt x="102" y="50"/>
                  </a:cubicBezTo>
                  <a:cubicBezTo>
                    <a:pt x="108" y="36"/>
                    <a:pt x="115" y="21"/>
                    <a:pt x="120" y="6"/>
                  </a:cubicBezTo>
                  <a:cubicBezTo>
                    <a:pt x="131" y="19"/>
                    <a:pt x="140" y="33"/>
                    <a:pt x="147" y="48"/>
                  </a:cubicBezTo>
                  <a:cubicBezTo>
                    <a:pt x="151" y="55"/>
                    <a:pt x="154" y="63"/>
                    <a:pt x="156" y="70"/>
                  </a:cubicBezTo>
                  <a:cubicBezTo>
                    <a:pt x="151" y="74"/>
                    <a:pt x="146" y="79"/>
                    <a:pt x="140" y="8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72"/>
            <p:cNvSpPr/>
            <p:nvPr/>
          </p:nvSpPr>
          <p:spPr>
            <a:xfrm>
              <a:off x="11193480" y="4250520"/>
              <a:ext cx="153360" cy="13464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4"/>
                  </a:moveTo>
                  <a:cubicBezTo>
                    <a:pt x="36" y="11"/>
                    <a:pt x="34" y="9"/>
                    <a:pt x="33" y="6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4" y="0"/>
                    <a:pt x="19" y="3"/>
                    <a:pt x="14" y="5"/>
                  </a:cubicBezTo>
                  <a:cubicBezTo>
                    <a:pt x="12" y="7"/>
                    <a:pt x="9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3" y="28"/>
                    <a:pt x="6" y="29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11" y="32"/>
                    <a:pt x="17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8" y="10"/>
                    <a:pt x="29" y="12"/>
                    <a:pt x="29" y="14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73"/>
            <p:cNvSpPr/>
            <p:nvPr/>
          </p:nvSpPr>
          <p:spPr>
            <a:xfrm>
              <a:off x="11363040" y="4177800"/>
              <a:ext cx="15192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4"/>
                  </a:moveTo>
                  <a:cubicBezTo>
                    <a:pt x="35" y="11"/>
                    <a:pt x="34" y="9"/>
                    <a:pt x="33" y="6"/>
                  </a:cubicBezTo>
                  <a:cubicBezTo>
                    <a:pt x="32" y="4"/>
                    <a:pt x="31" y="2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9" y="8"/>
                    <a:pt x="6" y="10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6"/>
                    <a:pt x="2" y="27"/>
                    <a:pt x="6" y="29"/>
                  </a:cubicBezTo>
                  <a:cubicBezTo>
                    <a:pt x="6" y="29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1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3" y="8"/>
                    <a:pt x="25" y="7"/>
                    <a:pt x="26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8" y="10"/>
                    <a:pt x="28" y="12"/>
                    <a:pt x="29" y="14"/>
                  </a:cubicBezTo>
                  <a:cubicBezTo>
                    <a:pt x="25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74"/>
            <p:cNvSpPr/>
            <p:nvPr/>
          </p:nvSpPr>
          <p:spPr>
            <a:xfrm>
              <a:off x="11524320" y="4111200"/>
              <a:ext cx="146880" cy="129600"/>
            </a:xfrm>
            <a:custGeom>
              <a:avLst/>
              <a:gdLst/>
              <a:ahLst/>
              <a:cxnLst/>
              <a:rect l="l" t="t" r="r" b="b"/>
              <a:pathLst>
                <a:path w="35" h="31">
                  <a:moveTo>
                    <a:pt x="35" y="14"/>
                  </a:moveTo>
                  <a:cubicBezTo>
                    <a:pt x="35" y="11"/>
                    <a:pt x="34" y="9"/>
                    <a:pt x="33" y="6"/>
                  </a:cubicBezTo>
                  <a:cubicBezTo>
                    <a:pt x="32" y="4"/>
                    <a:pt x="31" y="2"/>
                    <a:pt x="29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8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6"/>
                    <a:pt x="2" y="27"/>
                    <a:pt x="6" y="29"/>
                  </a:cubicBezTo>
                  <a:cubicBezTo>
                    <a:pt x="6" y="29"/>
                    <a:pt x="6" y="29"/>
                    <a:pt x="7" y="30"/>
                  </a:cubicBezTo>
                  <a:cubicBezTo>
                    <a:pt x="11" y="31"/>
                    <a:pt x="17" y="28"/>
                    <a:pt x="21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lose/>
                  <a:moveTo>
                    <a:pt x="18" y="20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7" y="21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3" y="8"/>
                    <a:pt x="25" y="7"/>
                    <a:pt x="26" y="7"/>
                  </a:cubicBezTo>
                  <a:cubicBezTo>
                    <a:pt x="26" y="7"/>
                    <a:pt x="27" y="8"/>
                    <a:pt x="27" y="8"/>
                  </a:cubicBezTo>
                  <a:cubicBezTo>
                    <a:pt x="28" y="10"/>
                    <a:pt x="28" y="12"/>
                    <a:pt x="29" y="14"/>
                  </a:cubicBezTo>
                  <a:cubicBezTo>
                    <a:pt x="25" y="16"/>
                    <a:pt x="22" y="19"/>
                    <a:pt x="18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75"/>
            <p:cNvSpPr/>
            <p:nvPr/>
          </p:nvSpPr>
          <p:spPr>
            <a:xfrm>
              <a:off x="11236680" y="4377240"/>
              <a:ext cx="151560" cy="131760"/>
            </a:xfrm>
            <a:custGeom>
              <a:avLst/>
              <a:gdLst/>
              <a:ahLst/>
              <a:cxnLst/>
              <a:rect l="l" t="t" r="r" b="b"/>
              <a:pathLst>
                <a:path w="36" h="31">
                  <a:moveTo>
                    <a:pt x="36" y="14"/>
                  </a:moveTo>
                  <a:cubicBezTo>
                    <a:pt x="36" y="11"/>
                    <a:pt x="35" y="9"/>
                    <a:pt x="33" y="6"/>
                  </a:cubicBezTo>
                  <a:cubicBezTo>
                    <a:pt x="33" y="4"/>
                    <a:pt x="31" y="2"/>
                    <a:pt x="30" y="1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4" y="0"/>
                    <a:pt x="19" y="3"/>
                    <a:pt x="15" y="5"/>
                  </a:cubicBezTo>
                  <a:cubicBezTo>
                    <a:pt x="12" y="7"/>
                    <a:pt x="9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6"/>
                    <a:pt x="3" y="27"/>
                    <a:pt x="6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12" y="31"/>
                    <a:pt x="18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6" y="16"/>
                    <a:pt x="36" y="16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9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7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7"/>
                    <a:pt x="27" y="7"/>
                  </a:cubicBezTo>
                  <a:cubicBezTo>
                    <a:pt x="27" y="7"/>
                    <a:pt x="27" y="8"/>
                    <a:pt x="28" y="8"/>
                  </a:cubicBezTo>
                  <a:cubicBezTo>
                    <a:pt x="28" y="10"/>
                    <a:pt x="29" y="12"/>
                    <a:pt x="30" y="14"/>
                  </a:cubicBezTo>
                  <a:cubicBezTo>
                    <a:pt x="26" y="16"/>
                    <a:pt x="22" y="19"/>
                    <a:pt x="1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76"/>
            <p:cNvSpPr/>
            <p:nvPr/>
          </p:nvSpPr>
          <p:spPr>
            <a:xfrm>
              <a:off x="11405520" y="4304520"/>
              <a:ext cx="151920" cy="131400"/>
            </a:xfrm>
            <a:custGeom>
              <a:avLst/>
              <a:gdLst/>
              <a:ahLst/>
              <a:cxnLst/>
              <a:rect l="l" t="t" r="r" b="b"/>
              <a:pathLst>
                <a:path w="36" h="31">
                  <a:moveTo>
                    <a:pt x="36" y="14"/>
                  </a:moveTo>
                  <a:cubicBezTo>
                    <a:pt x="36" y="11"/>
                    <a:pt x="34" y="8"/>
                    <a:pt x="33" y="6"/>
                  </a:cubicBezTo>
                  <a:cubicBezTo>
                    <a:pt x="32" y="4"/>
                    <a:pt x="31" y="2"/>
                    <a:pt x="30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4" y="0"/>
                    <a:pt x="19" y="3"/>
                    <a:pt x="15" y="5"/>
                  </a:cubicBezTo>
                  <a:cubicBezTo>
                    <a:pt x="12" y="6"/>
                    <a:pt x="9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6"/>
                    <a:pt x="3" y="27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11" y="31"/>
                    <a:pt x="18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0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1"/>
                    <a:pt x="7" y="20"/>
                  </a:cubicBezTo>
                  <a:cubicBezTo>
                    <a:pt x="7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4" y="8"/>
                    <a:pt x="25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10"/>
                    <a:pt x="29" y="12"/>
                    <a:pt x="29" y="14"/>
                  </a:cubicBezTo>
                  <a:cubicBezTo>
                    <a:pt x="26" y="16"/>
                    <a:pt x="22" y="19"/>
                    <a:pt x="18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77"/>
            <p:cNvSpPr/>
            <p:nvPr/>
          </p:nvSpPr>
          <p:spPr>
            <a:xfrm>
              <a:off x="11565720" y="4233240"/>
              <a:ext cx="15300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5" y="12"/>
                    <a:pt x="34" y="9"/>
                    <a:pt x="33" y="7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3" y="0"/>
                    <a:pt x="19" y="4"/>
                    <a:pt x="14" y="6"/>
                  </a:cubicBezTo>
                  <a:cubicBezTo>
                    <a:pt x="11" y="7"/>
                    <a:pt x="9" y="9"/>
                    <a:pt x="6" y="10"/>
                  </a:cubicBezTo>
                  <a:cubicBezTo>
                    <a:pt x="4" y="11"/>
                    <a:pt x="2" y="12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7"/>
                    <a:pt x="2" y="28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9"/>
                    <a:pt x="21" y="27"/>
                  </a:cubicBezTo>
                  <a:cubicBezTo>
                    <a:pt x="26" y="24"/>
                    <a:pt x="33" y="22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6"/>
                    <a:pt x="36" y="15"/>
                    <a:pt x="36" y="15"/>
                  </a:cubicBezTo>
                  <a:close/>
                  <a:moveTo>
                    <a:pt x="18" y="21"/>
                  </a:moveTo>
                  <a:cubicBezTo>
                    <a:pt x="16" y="23"/>
                    <a:pt x="12" y="24"/>
                    <a:pt x="9" y="25"/>
                  </a:cubicBezTo>
                  <a:cubicBezTo>
                    <a:pt x="8" y="24"/>
                    <a:pt x="8" y="22"/>
                    <a:pt x="7" y="21"/>
                  </a:cubicBezTo>
                  <a:cubicBezTo>
                    <a:pt x="6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4"/>
                  </a:cubicBezTo>
                  <a:cubicBezTo>
                    <a:pt x="16" y="12"/>
                    <a:pt x="19" y="11"/>
                    <a:pt x="22" y="9"/>
                  </a:cubicBezTo>
                  <a:cubicBezTo>
                    <a:pt x="23" y="9"/>
                    <a:pt x="25" y="8"/>
                    <a:pt x="26" y="7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8" y="11"/>
                    <a:pt x="29" y="13"/>
                    <a:pt x="29" y="15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78"/>
            <p:cNvSpPr/>
            <p:nvPr/>
          </p:nvSpPr>
          <p:spPr>
            <a:xfrm>
              <a:off x="11291760" y="4479120"/>
              <a:ext cx="15156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5" y="12"/>
                    <a:pt x="34" y="9"/>
                    <a:pt x="33" y="6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9" y="4"/>
                    <a:pt x="14" y="6"/>
                  </a:cubicBezTo>
                  <a:cubicBezTo>
                    <a:pt x="12" y="7"/>
                    <a:pt x="9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7"/>
                    <a:pt x="2" y="28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5"/>
                  </a:cubicBezTo>
                  <a:close/>
                  <a:moveTo>
                    <a:pt x="18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6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8"/>
                    <a:pt x="26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8" y="11"/>
                    <a:pt x="29" y="12"/>
                    <a:pt x="29" y="14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79"/>
            <p:cNvSpPr/>
            <p:nvPr/>
          </p:nvSpPr>
          <p:spPr>
            <a:xfrm>
              <a:off x="11461320" y="4407480"/>
              <a:ext cx="151560" cy="13464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5" y="14"/>
                  </a:moveTo>
                  <a:cubicBezTo>
                    <a:pt x="35" y="12"/>
                    <a:pt x="34" y="9"/>
                    <a:pt x="33" y="6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8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7"/>
                    <a:pt x="2" y="28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6" y="15"/>
                    <a:pt x="35" y="14"/>
                  </a:cubicBezTo>
                  <a:close/>
                  <a:moveTo>
                    <a:pt x="18" y="21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7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8" y="11"/>
                    <a:pt x="28" y="12"/>
                    <a:pt x="29" y="14"/>
                  </a:cubicBezTo>
                  <a:cubicBezTo>
                    <a:pt x="25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80"/>
            <p:cNvSpPr/>
            <p:nvPr/>
          </p:nvSpPr>
          <p:spPr>
            <a:xfrm>
              <a:off x="11329920" y="4589640"/>
              <a:ext cx="146880" cy="134640"/>
            </a:xfrm>
            <a:custGeom>
              <a:avLst/>
              <a:gdLst/>
              <a:ahLst/>
              <a:cxnLst/>
              <a:rect l="l" t="t" r="r" b="b"/>
              <a:pathLst>
                <a:path w="35" h="32">
                  <a:moveTo>
                    <a:pt x="35" y="15"/>
                  </a:moveTo>
                  <a:cubicBezTo>
                    <a:pt x="35" y="12"/>
                    <a:pt x="34" y="9"/>
                    <a:pt x="33" y="7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3" y="0"/>
                    <a:pt x="18" y="4"/>
                    <a:pt x="14" y="6"/>
                  </a:cubicBezTo>
                  <a:cubicBezTo>
                    <a:pt x="11" y="7"/>
                    <a:pt x="8" y="9"/>
                    <a:pt x="5" y="10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28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2" y="21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lose/>
                  <a:moveTo>
                    <a:pt x="18" y="21"/>
                  </a:moveTo>
                  <a:cubicBezTo>
                    <a:pt x="15" y="22"/>
                    <a:pt x="11" y="23"/>
                    <a:pt x="8" y="25"/>
                  </a:cubicBezTo>
                  <a:cubicBezTo>
                    <a:pt x="8" y="24"/>
                    <a:pt x="7" y="22"/>
                    <a:pt x="6" y="21"/>
                  </a:cubicBezTo>
                  <a:cubicBezTo>
                    <a:pt x="6" y="19"/>
                    <a:pt x="5" y="18"/>
                    <a:pt x="5" y="16"/>
                  </a:cubicBezTo>
                  <a:cubicBezTo>
                    <a:pt x="7" y="16"/>
                    <a:pt x="10" y="14"/>
                    <a:pt x="13" y="13"/>
                  </a:cubicBezTo>
                  <a:cubicBezTo>
                    <a:pt x="16" y="12"/>
                    <a:pt x="19" y="11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6" y="8"/>
                    <a:pt x="26" y="8"/>
                    <a:pt x="27" y="9"/>
                  </a:cubicBezTo>
                  <a:cubicBezTo>
                    <a:pt x="27" y="11"/>
                    <a:pt x="28" y="13"/>
                    <a:pt x="29" y="14"/>
                  </a:cubicBezTo>
                  <a:cubicBezTo>
                    <a:pt x="25" y="16"/>
                    <a:pt x="21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81"/>
            <p:cNvSpPr/>
            <p:nvPr/>
          </p:nvSpPr>
          <p:spPr>
            <a:xfrm>
              <a:off x="11494440" y="4516920"/>
              <a:ext cx="15192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6" y="12"/>
                    <a:pt x="35" y="9"/>
                    <a:pt x="33" y="6"/>
                  </a:cubicBezTo>
                  <a:cubicBezTo>
                    <a:pt x="33" y="5"/>
                    <a:pt x="31" y="3"/>
                    <a:pt x="30" y="2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4" y="0"/>
                    <a:pt x="19" y="4"/>
                    <a:pt x="15" y="6"/>
                  </a:cubicBezTo>
                  <a:cubicBezTo>
                    <a:pt x="12" y="7"/>
                    <a:pt x="9" y="9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3" y="28"/>
                    <a:pt x="6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2" y="32"/>
                    <a:pt x="18" y="28"/>
                    <a:pt x="22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5"/>
                    <a:pt x="36" y="15"/>
                  </a:cubicBezTo>
                  <a:close/>
                  <a:moveTo>
                    <a:pt x="19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4"/>
                    <a:pt x="8" y="22"/>
                    <a:pt x="7" y="20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7" y="12"/>
                    <a:pt x="19" y="10"/>
                    <a:pt x="22" y="9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27" y="8"/>
                    <a:pt x="27" y="8"/>
                    <a:pt x="28" y="9"/>
                  </a:cubicBezTo>
                  <a:cubicBezTo>
                    <a:pt x="28" y="11"/>
                    <a:pt x="29" y="13"/>
                    <a:pt x="30" y="14"/>
                  </a:cubicBezTo>
                  <a:cubicBezTo>
                    <a:pt x="26" y="16"/>
                    <a:pt x="22" y="19"/>
                    <a:pt x="1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82"/>
            <p:cNvSpPr/>
            <p:nvPr/>
          </p:nvSpPr>
          <p:spPr>
            <a:xfrm>
              <a:off x="11621160" y="4339440"/>
              <a:ext cx="173880" cy="237600"/>
            </a:xfrm>
            <a:custGeom>
              <a:avLst/>
              <a:gdLst/>
              <a:ahLst/>
              <a:cxnLst/>
              <a:rect l="l" t="t" r="r" b="b"/>
              <a:pathLst>
                <a:path w="41" h="56">
                  <a:moveTo>
                    <a:pt x="35" y="23"/>
                  </a:moveTo>
                  <a:cubicBezTo>
                    <a:pt x="33" y="17"/>
                    <a:pt x="30" y="11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5" y="3"/>
                    <a:pt x="24" y="2"/>
                  </a:cubicBezTo>
                  <a:cubicBezTo>
                    <a:pt x="17" y="0"/>
                    <a:pt x="4" y="5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2" y="27"/>
                    <a:pt x="9" y="40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21" y="56"/>
                    <a:pt x="27" y="52"/>
                    <a:pt x="29" y="51"/>
                  </a:cubicBezTo>
                  <a:cubicBezTo>
                    <a:pt x="33" y="49"/>
                    <a:pt x="37" y="45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35"/>
                    <a:pt x="37" y="28"/>
                    <a:pt x="35" y="23"/>
                  </a:cubicBezTo>
                  <a:close/>
                  <a:moveTo>
                    <a:pt x="30" y="42"/>
                  </a:moveTo>
                  <a:cubicBezTo>
                    <a:pt x="28" y="43"/>
                    <a:pt x="26" y="45"/>
                    <a:pt x="24" y="46"/>
                  </a:cubicBezTo>
                  <a:cubicBezTo>
                    <a:pt x="24" y="46"/>
                    <a:pt x="22" y="47"/>
                    <a:pt x="21" y="48"/>
                  </a:cubicBezTo>
                  <a:cubicBezTo>
                    <a:pt x="15" y="37"/>
                    <a:pt x="11" y="26"/>
                    <a:pt x="5" y="15"/>
                  </a:cubicBezTo>
                  <a:cubicBezTo>
                    <a:pt x="10" y="11"/>
                    <a:pt x="16" y="7"/>
                    <a:pt x="23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14"/>
                    <a:pt x="27" y="19"/>
                    <a:pt x="29" y="25"/>
                  </a:cubicBezTo>
                  <a:cubicBezTo>
                    <a:pt x="31" y="29"/>
                    <a:pt x="31" y="34"/>
                    <a:pt x="33" y="38"/>
                  </a:cubicBezTo>
                  <a:cubicBezTo>
                    <a:pt x="32" y="39"/>
                    <a:pt x="31" y="40"/>
                    <a:pt x="30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83"/>
            <p:cNvSpPr/>
            <p:nvPr/>
          </p:nvSpPr>
          <p:spPr>
            <a:xfrm>
              <a:off x="4471920" y="2232360"/>
              <a:ext cx="884880" cy="65304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84"/>
            <p:cNvSpPr/>
            <p:nvPr/>
          </p:nvSpPr>
          <p:spPr>
            <a:xfrm>
              <a:off x="4471920" y="2242080"/>
              <a:ext cx="884880" cy="64332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85"/>
            <p:cNvSpPr/>
            <p:nvPr/>
          </p:nvSpPr>
          <p:spPr>
            <a:xfrm>
              <a:off x="5217480" y="2050200"/>
              <a:ext cx="324360" cy="32148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86"/>
            <p:cNvSpPr/>
            <p:nvPr/>
          </p:nvSpPr>
          <p:spPr>
            <a:xfrm>
              <a:off x="5217480" y="2126520"/>
              <a:ext cx="324360" cy="24552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87"/>
            <p:cNvSpPr/>
            <p:nvPr/>
          </p:nvSpPr>
          <p:spPr>
            <a:xfrm>
              <a:off x="5462640" y="1546200"/>
              <a:ext cx="362520" cy="26748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88"/>
            <p:cNvSpPr/>
            <p:nvPr/>
          </p:nvSpPr>
          <p:spPr>
            <a:xfrm>
              <a:off x="5230080" y="1702800"/>
              <a:ext cx="663120" cy="42336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89"/>
            <p:cNvSpPr/>
            <p:nvPr/>
          </p:nvSpPr>
          <p:spPr>
            <a:xfrm>
              <a:off x="5230080" y="1771200"/>
              <a:ext cx="658080" cy="35496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90"/>
            <p:cNvSpPr/>
            <p:nvPr/>
          </p:nvSpPr>
          <p:spPr>
            <a:xfrm>
              <a:off x="4446360" y="1512720"/>
              <a:ext cx="1497600" cy="139824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91"/>
            <p:cNvSpPr/>
            <p:nvPr/>
          </p:nvSpPr>
          <p:spPr>
            <a:xfrm>
              <a:off x="4979880" y="3741480"/>
              <a:ext cx="185040" cy="16956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92"/>
            <p:cNvSpPr/>
            <p:nvPr/>
          </p:nvSpPr>
          <p:spPr>
            <a:xfrm>
              <a:off x="4911840" y="3207240"/>
              <a:ext cx="13572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93"/>
            <p:cNvSpPr/>
            <p:nvPr/>
          </p:nvSpPr>
          <p:spPr>
            <a:xfrm>
              <a:off x="5301000" y="3691080"/>
              <a:ext cx="15660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94"/>
            <p:cNvSpPr/>
            <p:nvPr/>
          </p:nvSpPr>
          <p:spPr>
            <a:xfrm>
              <a:off x="4869360" y="3194640"/>
              <a:ext cx="10584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95"/>
            <p:cNvSpPr/>
            <p:nvPr/>
          </p:nvSpPr>
          <p:spPr>
            <a:xfrm>
              <a:off x="4661640" y="3724200"/>
              <a:ext cx="186480" cy="14400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96"/>
            <p:cNvSpPr/>
            <p:nvPr/>
          </p:nvSpPr>
          <p:spPr>
            <a:xfrm>
              <a:off x="4704480" y="3525840"/>
              <a:ext cx="13104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97"/>
            <p:cNvSpPr/>
            <p:nvPr/>
          </p:nvSpPr>
          <p:spPr>
            <a:xfrm>
              <a:off x="4595400" y="3280320"/>
              <a:ext cx="1657440" cy="91944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98"/>
            <p:cNvSpPr/>
            <p:nvPr/>
          </p:nvSpPr>
          <p:spPr>
            <a:xfrm>
              <a:off x="4674240" y="3475080"/>
              <a:ext cx="165960" cy="10440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99"/>
            <p:cNvSpPr/>
            <p:nvPr/>
          </p:nvSpPr>
          <p:spPr>
            <a:xfrm>
              <a:off x="5513400" y="3534120"/>
              <a:ext cx="180360" cy="19944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100"/>
            <p:cNvSpPr/>
            <p:nvPr/>
          </p:nvSpPr>
          <p:spPr>
            <a:xfrm>
              <a:off x="5809320" y="3232800"/>
              <a:ext cx="189720" cy="22500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101"/>
            <p:cNvSpPr/>
            <p:nvPr/>
          </p:nvSpPr>
          <p:spPr>
            <a:xfrm>
              <a:off x="4383000" y="2885760"/>
              <a:ext cx="1866240" cy="124596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102"/>
            <p:cNvSpPr/>
            <p:nvPr/>
          </p:nvSpPr>
          <p:spPr>
            <a:xfrm>
              <a:off x="4383000" y="3258000"/>
              <a:ext cx="1819080" cy="87336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103"/>
            <p:cNvSpPr/>
            <p:nvPr/>
          </p:nvSpPr>
          <p:spPr>
            <a:xfrm>
              <a:off x="5728680" y="3215160"/>
              <a:ext cx="20268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104"/>
            <p:cNvSpPr/>
            <p:nvPr/>
          </p:nvSpPr>
          <p:spPr>
            <a:xfrm>
              <a:off x="5149080" y="3060000"/>
              <a:ext cx="371880" cy="26136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05"/>
            <p:cNvSpPr/>
            <p:nvPr/>
          </p:nvSpPr>
          <p:spPr>
            <a:xfrm>
              <a:off x="5706360" y="3182400"/>
              <a:ext cx="326160" cy="30564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06"/>
            <p:cNvSpPr/>
            <p:nvPr/>
          </p:nvSpPr>
          <p:spPr>
            <a:xfrm>
              <a:off x="5478480" y="3516480"/>
              <a:ext cx="237600" cy="23760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107"/>
            <p:cNvSpPr/>
            <p:nvPr/>
          </p:nvSpPr>
          <p:spPr>
            <a:xfrm>
              <a:off x="5280480" y="3652920"/>
              <a:ext cx="197640" cy="22356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108"/>
            <p:cNvSpPr/>
            <p:nvPr/>
          </p:nvSpPr>
          <p:spPr>
            <a:xfrm>
              <a:off x="4946760" y="3708720"/>
              <a:ext cx="253080" cy="22320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09"/>
            <p:cNvSpPr/>
            <p:nvPr/>
          </p:nvSpPr>
          <p:spPr>
            <a:xfrm>
              <a:off x="4633200" y="3699000"/>
              <a:ext cx="24048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10"/>
            <p:cNvSpPr/>
            <p:nvPr/>
          </p:nvSpPr>
          <p:spPr>
            <a:xfrm>
              <a:off x="4636080" y="3435840"/>
              <a:ext cx="25488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111"/>
            <p:cNvSpPr/>
            <p:nvPr/>
          </p:nvSpPr>
          <p:spPr>
            <a:xfrm>
              <a:off x="4831200" y="3148920"/>
              <a:ext cx="25020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12"/>
            <p:cNvSpPr/>
            <p:nvPr/>
          </p:nvSpPr>
          <p:spPr>
            <a:xfrm>
              <a:off x="5025600" y="3313800"/>
              <a:ext cx="406440" cy="32616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113"/>
            <p:cNvSpPr/>
            <p:nvPr/>
          </p:nvSpPr>
          <p:spPr>
            <a:xfrm>
              <a:off x="4349880" y="2885760"/>
              <a:ext cx="1933200" cy="133920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114"/>
            <p:cNvSpPr/>
            <p:nvPr/>
          </p:nvSpPr>
          <p:spPr>
            <a:xfrm>
              <a:off x="5255640" y="4987800"/>
              <a:ext cx="1090440" cy="10335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115"/>
            <p:cNvSpPr/>
            <p:nvPr/>
          </p:nvSpPr>
          <p:spPr>
            <a:xfrm>
              <a:off x="5255640" y="5314320"/>
              <a:ext cx="1090440" cy="70668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116"/>
            <p:cNvSpPr/>
            <p:nvPr/>
          </p:nvSpPr>
          <p:spPr>
            <a:xfrm>
              <a:off x="5217480" y="4940280"/>
              <a:ext cx="1179000" cy="111888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117"/>
            <p:cNvSpPr/>
            <p:nvPr/>
          </p:nvSpPr>
          <p:spPr>
            <a:xfrm>
              <a:off x="5749200" y="5461920"/>
              <a:ext cx="397080" cy="43740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118"/>
            <p:cNvSpPr/>
            <p:nvPr/>
          </p:nvSpPr>
          <p:spPr>
            <a:xfrm>
              <a:off x="5706360" y="5448960"/>
              <a:ext cx="364320" cy="40284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119"/>
            <p:cNvSpPr/>
            <p:nvPr/>
          </p:nvSpPr>
          <p:spPr>
            <a:xfrm>
              <a:off x="5648040" y="5403240"/>
              <a:ext cx="384840" cy="38952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120"/>
            <p:cNvSpPr/>
            <p:nvPr/>
          </p:nvSpPr>
          <p:spPr>
            <a:xfrm>
              <a:off x="5592600" y="5377680"/>
              <a:ext cx="376560" cy="36432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121"/>
            <p:cNvSpPr/>
            <p:nvPr/>
          </p:nvSpPr>
          <p:spPr>
            <a:xfrm>
              <a:off x="5554440" y="5368320"/>
              <a:ext cx="346680" cy="33876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122"/>
            <p:cNvSpPr/>
            <p:nvPr/>
          </p:nvSpPr>
          <p:spPr>
            <a:xfrm>
              <a:off x="5504040" y="5322240"/>
              <a:ext cx="343440" cy="33408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23"/>
            <p:cNvSpPr/>
            <p:nvPr/>
          </p:nvSpPr>
          <p:spPr>
            <a:xfrm>
              <a:off x="5589360" y="5296680"/>
              <a:ext cx="23256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24"/>
            <p:cNvSpPr/>
            <p:nvPr/>
          </p:nvSpPr>
          <p:spPr>
            <a:xfrm>
              <a:off x="5609880" y="5330160"/>
              <a:ext cx="114120" cy="11052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25"/>
            <p:cNvSpPr/>
            <p:nvPr/>
          </p:nvSpPr>
          <p:spPr>
            <a:xfrm>
              <a:off x="4653720" y="4516920"/>
              <a:ext cx="791280" cy="70344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26"/>
            <p:cNvSpPr/>
            <p:nvPr/>
          </p:nvSpPr>
          <p:spPr>
            <a:xfrm>
              <a:off x="4653720" y="4712040"/>
              <a:ext cx="791280" cy="50868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27"/>
            <p:cNvSpPr/>
            <p:nvPr/>
          </p:nvSpPr>
          <p:spPr>
            <a:xfrm>
              <a:off x="4628160" y="4487040"/>
              <a:ext cx="847080" cy="74196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28"/>
            <p:cNvSpPr/>
            <p:nvPr/>
          </p:nvSpPr>
          <p:spPr>
            <a:xfrm>
              <a:off x="4815360" y="4729320"/>
              <a:ext cx="138960" cy="42804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29"/>
            <p:cNvSpPr/>
            <p:nvPr/>
          </p:nvSpPr>
          <p:spPr>
            <a:xfrm>
              <a:off x="4869360" y="4745520"/>
              <a:ext cx="128160" cy="39456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130"/>
            <p:cNvSpPr/>
            <p:nvPr/>
          </p:nvSpPr>
          <p:spPr>
            <a:xfrm>
              <a:off x="4911840" y="4724640"/>
              <a:ext cx="143640" cy="38988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131"/>
            <p:cNvSpPr/>
            <p:nvPr/>
          </p:nvSpPr>
          <p:spPr>
            <a:xfrm>
              <a:off x="4962600" y="4724640"/>
              <a:ext cx="148320" cy="36936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132"/>
            <p:cNvSpPr/>
            <p:nvPr/>
          </p:nvSpPr>
          <p:spPr>
            <a:xfrm>
              <a:off x="5013000" y="4737600"/>
              <a:ext cx="135720" cy="34344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CustomShape 133"/>
            <p:cNvSpPr/>
            <p:nvPr/>
          </p:nvSpPr>
          <p:spPr>
            <a:xfrm>
              <a:off x="5063760" y="4724640"/>
              <a:ext cx="135720" cy="33912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CustomShape 134"/>
            <p:cNvSpPr/>
            <p:nvPr/>
          </p:nvSpPr>
          <p:spPr>
            <a:xfrm>
              <a:off x="5089320" y="4716720"/>
              <a:ext cx="93240" cy="22032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CustomShape 135"/>
            <p:cNvSpPr/>
            <p:nvPr/>
          </p:nvSpPr>
          <p:spPr>
            <a:xfrm>
              <a:off x="5149080" y="47671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136"/>
            <p:cNvSpPr/>
            <p:nvPr/>
          </p:nvSpPr>
          <p:spPr>
            <a:xfrm>
              <a:off x="5855400" y="342720"/>
              <a:ext cx="199440" cy="29592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137"/>
            <p:cNvSpPr/>
            <p:nvPr/>
          </p:nvSpPr>
          <p:spPr>
            <a:xfrm>
              <a:off x="5754240" y="605880"/>
              <a:ext cx="168840" cy="8352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CustomShape 138"/>
            <p:cNvSpPr/>
            <p:nvPr/>
          </p:nvSpPr>
          <p:spPr>
            <a:xfrm>
              <a:off x="5829840" y="829800"/>
              <a:ext cx="50400" cy="5976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139"/>
            <p:cNvSpPr/>
            <p:nvPr/>
          </p:nvSpPr>
          <p:spPr>
            <a:xfrm>
              <a:off x="5754240" y="646920"/>
              <a:ext cx="533160" cy="51840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140"/>
            <p:cNvSpPr/>
            <p:nvPr/>
          </p:nvSpPr>
          <p:spPr>
            <a:xfrm>
              <a:off x="5847480" y="927720"/>
              <a:ext cx="58320" cy="10584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141"/>
            <p:cNvSpPr/>
            <p:nvPr/>
          </p:nvSpPr>
          <p:spPr>
            <a:xfrm>
              <a:off x="5910840" y="664560"/>
              <a:ext cx="376920" cy="50076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142"/>
            <p:cNvSpPr/>
            <p:nvPr/>
          </p:nvSpPr>
          <p:spPr>
            <a:xfrm>
              <a:off x="5724000" y="575640"/>
              <a:ext cx="604440" cy="61020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143"/>
            <p:cNvSpPr/>
            <p:nvPr/>
          </p:nvSpPr>
          <p:spPr>
            <a:xfrm>
              <a:off x="5821920" y="309600"/>
              <a:ext cx="283320" cy="35964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144"/>
            <p:cNvSpPr/>
            <p:nvPr/>
          </p:nvSpPr>
          <p:spPr>
            <a:xfrm>
              <a:off x="5804640" y="816840"/>
              <a:ext cx="88560" cy="8856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CustomShape 145"/>
            <p:cNvSpPr/>
            <p:nvPr/>
          </p:nvSpPr>
          <p:spPr>
            <a:xfrm>
              <a:off x="5837760" y="915120"/>
              <a:ext cx="75960" cy="13932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CustomShape 146"/>
            <p:cNvSpPr/>
            <p:nvPr/>
          </p:nvSpPr>
          <p:spPr>
            <a:xfrm>
              <a:off x="9971280" y="592920"/>
              <a:ext cx="541080" cy="864000"/>
            </a:xfrm>
            <a:custGeom>
              <a:avLst/>
              <a:gdLst/>
              <a:ahLst/>
              <a:cxnLst/>
              <a:rect l="l" t="t" r="r" b="b"/>
              <a:pathLst>
                <a:path w="128" h="204">
                  <a:moveTo>
                    <a:pt x="113" y="15"/>
                  </a:moveTo>
                  <a:cubicBezTo>
                    <a:pt x="101" y="0"/>
                    <a:pt x="84" y="21"/>
                    <a:pt x="77" y="31"/>
                  </a:cubicBezTo>
                  <a:cubicBezTo>
                    <a:pt x="68" y="44"/>
                    <a:pt x="60" y="57"/>
                    <a:pt x="52" y="71"/>
                  </a:cubicBezTo>
                  <a:cubicBezTo>
                    <a:pt x="35" y="102"/>
                    <a:pt x="17" y="136"/>
                    <a:pt x="8" y="170"/>
                  </a:cubicBezTo>
                  <a:cubicBezTo>
                    <a:pt x="5" y="180"/>
                    <a:pt x="0" y="204"/>
                    <a:pt x="18" y="197"/>
                  </a:cubicBezTo>
                  <a:cubicBezTo>
                    <a:pt x="40" y="189"/>
                    <a:pt x="51" y="166"/>
                    <a:pt x="59" y="143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4" y="137"/>
                    <a:pt x="82" y="137"/>
                    <a:pt x="90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3" y="156"/>
                    <a:pt x="91" y="164"/>
                    <a:pt x="91" y="173"/>
                  </a:cubicBezTo>
                  <a:cubicBezTo>
                    <a:pt x="90" y="177"/>
                    <a:pt x="90" y="183"/>
                    <a:pt x="92" y="187"/>
                  </a:cubicBezTo>
                  <a:cubicBezTo>
                    <a:pt x="95" y="193"/>
                    <a:pt x="102" y="195"/>
                    <a:pt x="105" y="188"/>
                  </a:cubicBezTo>
                  <a:cubicBezTo>
                    <a:pt x="107" y="184"/>
                    <a:pt x="108" y="179"/>
                    <a:pt x="110" y="174"/>
                  </a:cubicBezTo>
                  <a:cubicBezTo>
                    <a:pt x="120" y="138"/>
                    <a:pt x="128" y="99"/>
                    <a:pt x="125" y="61"/>
                  </a:cubicBezTo>
                  <a:cubicBezTo>
                    <a:pt x="124" y="47"/>
                    <a:pt x="123" y="26"/>
                    <a:pt x="113" y="15"/>
                  </a:cubicBezTo>
                  <a:close/>
                  <a:moveTo>
                    <a:pt x="100" y="101"/>
                  </a:moveTo>
                  <a:cubicBezTo>
                    <a:pt x="100" y="102"/>
                    <a:pt x="99" y="103"/>
                    <a:pt x="99" y="103"/>
                  </a:cubicBezTo>
                  <a:cubicBezTo>
                    <a:pt x="99" y="104"/>
                    <a:pt x="98" y="104"/>
                    <a:pt x="98" y="104"/>
                  </a:cubicBezTo>
                  <a:cubicBezTo>
                    <a:pt x="94" y="106"/>
                    <a:pt x="88" y="104"/>
                    <a:pt x="84" y="104"/>
                  </a:cubicBezTo>
                  <a:cubicBezTo>
                    <a:pt x="80" y="104"/>
                    <a:pt x="75" y="104"/>
                    <a:pt x="72" y="102"/>
                  </a:cubicBezTo>
                  <a:cubicBezTo>
                    <a:pt x="71" y="102"/>
                    <a:pt x="70" y="101"/>
                    <a:pt x="70" y="100"/>
                  </a:cubicBezTo>
                  <a:cubicBezTo>
                    <a:pt x="70" y="93"/>
                    <a:pt x="75" y="86"/>
                    <a:pt x="78" y="80"/>
                  </a:cubicBezTo>
                  <a:cubicBezTo>
                    <a:pt x="82" y="75"/>
                    <a:pt x="86" y="69"/>
                    <a:pt x="93" y="68"/>
                  </a:cubicBezTo>
                  <a:cubicBezTo>
                    <a:pt x="109" y="66"/>
                    <a:pt x="103" y="94"/>
                    <a:pt x="100" y="10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CustomShape 147"/>
            <p:cNvSpPr/>
            <p:nvPr/>
          </p:nvSpPr>
          <p:spPr>
            <a:xfrm>
              <a:off x="9971280" y="864360"/>
              <a:ext cx="237600" cy="592560"/>
            </a:xfrm>
            <a:custGeom>
              <a:avLst/>
              <a:gdLst/>
              <a:ahLst/>
              <a:cxnLst/>
              <a:rect l="l" t="t" r="r" b="b"/>
              <a:pathLst>
                <a:path w="56" h="140">
                  <a:moveTo>
                    <a:pt x="33" y="111"/>
                  </a:moveTo>
                  <a:cubicBezTo>
                    <a:pt x="24" y="96"/>
                    <a:pt x="30" y="77"/>
                    <a:pt x="35" y="63"/>
                  </a:cubicBezTo>
                  <a:cubicBezTo>
                    <a:pt x="41" y="43"/>
                    <a:pt x="47" y="21"/>
                    <a:pt x="56" y="0"/>
                  </a:cubicBezTo>
                  <a:cubicBezTo>
                    <a:pt x="55" y="2"/>
                    <a:pt x="54" y="5"/>
                    <a:pt x="52" y="7"/>
                  </a:cubicBezTo>
                  <a:cubicBezTo>
                    <a:pt x="35" y="38"/>
                    <a:pt x="17" y="72"/>
                    <a:pt x="8" y="106"/>
                  </a:cubicBezTo>
                  <a:cubicBezTo>
                    <a:pt x="5" y="116"/>
                    <a:pt x="0" y="140"/>
                    <a:pt x="18" y="133"/>
                  </a:cubicBezTo>
                  <a:cubicBezTo>
                    <a:pt x="28" y="130"/>
                    <a:pt x="35" y="124"/>
                    <a:pt x="41" y="116"/>
                  </a:cubicBezTo>
                  <a:cubicBezTo>
                    <a:pt x="38" y="116"/>
                    <a:pt x="35" y="114"/>
                    <a:pt x="33" y="111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" name="CustomShape 148"/>
            <p:cNvSpPr/>
            <p:nvPr/>
          </p:nvSpPr>
          <p:spPr>
            <a:xfrm>
              <a:off x="10262880" y="986400"/>
              <a:ext cx="148320" cy="93240"/>
            </a:xfrm>
            <a:custGeom>
              <a:avLst/>
              <a:gdLst/>
              <a:ahLst/>
              <a:cxnLst/>
              <a:rect l="l" t="t" r="r" b="b"/>
              <a:pathLst>
                <a:path w="35" h="22">
                  <a:moveTo>
                    <a:pt x="31" y="8"/>
                  </a:moveTo>
                  <a:cubicBezTo>
                    <a:pt x="31" y="9"/>
                    <a:pt x="30" y="10"/>
                    <a:pt x="30" y="10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5" y="13"/>
                    <a:pt x="19" y="11"/>
                    <a:pt x="15" y="11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2" y="18"/>
                    <a:pt x="7" y="20"/>
                  </a:cubicBezTo>
                  <a:cubicBezTo>
                    <a:pt x="13" y="22"/>
                    <a:pt x="19" y="22"/>
                    <a:pt x="24" y="20"/>
                  </a:cubicBezTo>
                  <a:cubicBezTo>
                    <a:pt x="34" y="16"/>
                    <a:pt x="35" y="8"/>
                    <a:pt x="33" y="0"/>
                  </a:cubicBezTo>
                  <a:cubicBezTo>
                    <a:pt x="33" y="4"/>
                    <a:pt x="32" y="7"/>
                    <a:pt x="31" y="8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149"/>
            <p:cNvSpPr/>
            <p:nvPr/>
          </p:nvSpPr>
          <p:spPr>
            <a:xfrm>
              <a:off x="10352880" y="1244880"/>
              <a:ext cx="78840" cy="174240"/>
            </a:xfrm>
            <a:custGeom>
              <a:avLst/>
              <a:gdLst/>
              <a:ahLst/>
              <a:cxnLst/>
              <a:rect l="l" t="t" r="r" b="b"/>
              <a:pathLst>
                <a:path w="19" h="41">
                  <a:moveTo>
                    <a:pt x="13" y="20"/>
                  </a:moveTo>
                  <a:cubicBezTo>
                    <a:pt x="8" y="15"/>
                    <a:pt x="5" y="7"/>
                    <a:pt x="3" y="0"/>
                  </a:cubicBezTo>
                  <a:cubicBezTo>
                    <a:pt x="2" y="6"/>
                    <a:pt x="1" y="13"/>
                    <a:pt x="1" y="19"/>
                  </a:cubicBezTo>
                  <a:cubicBezTo>
                    <a:pt x="0" y="23"/>
                    <a:pt x="0" y="29"/>
                    <a:pt x="2" y="33"/>
                  </a:cubicBezTo>
                  <a:cubicBezTo>
                    <a:pt x="5" y="39"/>
                    <a:pt x="12" y="41"/>
                    <a:pt x="15" y="34"/>
                  </a:cubicBezTo>
                  <a:cubicBezTo>
                    <a:pt x="16" y="31"/>
                    <a:pt x="18" y="27"/>
                    <a:pt x="19" y="24"/>
                  </a:cubicBezTo>
                  <a:cubicBezTo>
                    <a:pt x="17" y="23"/>
                    <a:pt x="15" y="22"/>
                    <a:pt x="13" y="2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CustomShape 150"/>
            <p:cNvSpPr/>
            <p:nvPr/>
          </p:nvSpPr>
          <p:spPr>
            <a:xfrm>
              <a:off x="10391040" y="664560"/>
              <a:ext cx="88560" cy="151920"/>
            </a:xfrm>
            <a:custGeom>
              <a:avLst/>
              <a:gdLst/>
              <a:ahLst/>
              <a:cxnLst/>
              <a:rect l="l" t="t" r="r" b="b"/>
              <a:pathLst>
                <a:path w="21" h="36">
                  <a:moveTo>
                    <a:pt x="7" y="3"/>
                  </a:moveTo>
                  <a:cubicBezTo>
                    <a:pt x="5" y="0"/>
                    <a:pt x="0" y="3"/>
                    <a:pt x="2" y="6"/>
                  </a:cubicBezTo>
                  <a:cubicBezTo>
                    <a:pt x="4" y="10"/>
                    <a:pt x="6" y="15"/>
                    <a:pt x="8" y="20"/>
                  </a:cubicBezTo>
                  <a:cubicBezTo>
                    <a:pt x="9" y="26"/>
                    <a:pt x="10" y="30"/>
                    <a:pt x="13" y="34"/>
                  </a:cubicBezTo>
                  <a:cubicBezTo>
                    <a:pt x="14" y="36"/>
                    <a:pt x="17" y="36"/>
                    <a:pt x="17" y="34"/>
                  </a:cubicBezTo>
                  <a:cubicBezTo>
                    <a:pt x="21" y="23"/>
                    <a:pt x="14" y="1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CustomShape 151"/>
            <p:cNvSpPr/>
            <p:nvPr/>
          </p:nvSpPr>
          <p:spPr>
            <a:xfrm>
              <a:off x="9941400" y="555480"/>
              <a:ext cx="614160" cy="947880"/>
            </a:xfrm>
            <a:custGeom>
              <a:avLst/>
              <a:gdLst/>
              <a:ahLst/>
              <a:cxnLst/>
              <a:rect l="l" t="t" r="r" b="b"/>
              <a:pathLst>
                <a:path w="145" h="224">
                  <a:moveTo>
                    <a:pt x="137" y="46"/>
                  </a:moveTo>
                  <a:cubicBezTo>
                    <a:pt x="133" y="28"/>
                    <a:pt x="121" y="0"/>
                    <a:pt x="99" y="14"/>
                  </a:cubicBezTo>
                  <a:cubicBezTo>
                    <a:pt x="79" y="26"/>
                    <a:pt x="68" y="50"/>
                    <a:pt x="56" y="69"/>
                  </a:cubicBezTo>
                  <a:cubicBezTo>
                    <a:pt x="49" y="82"/>
                    <a:pt x="42" y="96"/>
                    <a:pt x="35" y="110"/>
                  </a:cubicBezTo>
                  <a:cubicBezTo>
                    <a:pt x="25" y="130"/>
                    <a:pt x="16" y="150"/>
                    <a:pt x="9" y="172"/>
                  </a:cubicBezTo>
                  <a:cubicBezTo>
                    <a:pt x="5" y="183"/>
                    <a:pt x="0" y="200"/>
                    <a:pt x="8" y="211"/>
                  </a:cubicBezTo>
                  <a:cubicBezTo>
                    <a:pt x="16" y="221"/>
                    <a:pt x="34" y="212"/>
                    <a:pt x="42" y="206"/>
                  </a:cubicBezTo>
                  <a:cubicBezTo>
                    <a:pt x="59" y="194"/>
                    <a:pt x="67" y="173"/>
                    <a:pt x="72" y="153"/>
                  </a:cubicBezTo>
                  <a:cubicBezTo>
                    <a:pt x="77" y="153"/>
                    <a:pt x="82" y="153"/>
                    <a:pt x="87" y="154"/>
                  </a:cubicBezTo>
                  <a:cubicBezTo>
                    <a:pt x="89" y="154"/>
                    <a:pt x="92" y="155"/>
                    <a:pt x="94" y="155"/>
                  </a:cubicBezTo>
                  <a:cubicBezTo>
                    <a:pt x="88" y="174"/>
                    <a:pt x="84" y="199"/>
                    <a:pt x="101" y="211"/>
                  </a:cubicBezTo>
                  <a:cubicBezTo>
                    <a:pt x="120" y="224"/>
                    <a:pt x="129" y="172"/>
                    <a:pt x="131" y="163"/>
                  </a:cubicBezTo>
                  <a:cubicBezTo>
                    <a:pt x="140" y="125"/>
                    <a:pt x="145" y="84"/>
                    <a:pt x="137" y="46"/>
                  </a:cubicBezTo>
                  <a:close/>
                  <a:moveTo>
                    <a:pt x="117" y="183"/>
                  </a:moveTo>
                  <a:cubicBezTo>
                    <a:pt x="115" y="188"/>
                    <a:pt x="114" y="193"/>
                    <a:pt x="112" y="197"/>
                  </a:cubicBezTo>
                  <a:cubicBezTo>
                    <a:pt x="109" y="204"/>
                    <a:pt x="102" y="202"/>
                    <a:pt x="99" y="196"/>
                  </a:cubicBezTo>
                  <a:cubicBezTo>
                    <a:pt x="97" y="192"/>
                    <a:pt x="97" y="186"/>
                    <a:pt x="98" y="182"/>
                  </a:cubicBezTo>
                  <a:cubicBezTo>
                    <a:pt x="98" y="173"/>
                    <a:pt x="100" y="165"/>
                    <a:pt x="102" y="156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89" y="146"/>
                    <a:pt x="81" y="146"/>
                    <a:pt x="73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58" y="175"/>
                    <a:pt x="47" y="198"/>
                    <a:pt x="25" y="206"/>
                  </a:cubicBezTo>
                  <a:cubicBezTo>
                    <a:pt x="7" y="213"/>
                    <a:pt x="12" y="189"/>
                    <a:pt x="15" y="179"/>
                  </a:cubicBezTo>
                  <a:cubicBezTo>
                    <a:pt x="24" y="145"/>
                    <a:pt x="42" y="111"/>
                    <a:pt x="59" y="80"/>
                  </a:cubicBezTo>
                  <a:cubicBezTo>
                    <a:pt x="67" y="66"/>
                    <a:pt x="75" y="53"/>
                    <a:pt x="84" y="40"/>
                  </a:cubicBezTo>
                  <a:cubicBezTo>
                    <a:pt x="91" y="30"/>
                    <a:pt x="108" y="9"/>
                    <a:pt x="120" y="24"/>
                  </a:cubicBezTo>
                  <a:cubicBezTo>
                    <a:pt x="130" y="35"/>
                    <a:pt x="131" y="56"/>
                    <a:pt x="132" y="70"/>
                  </a:cubicBezTo>
                  <a:cubicBezTo>
                    <a:pt x="135" y="108"/>
                    <a:pt x="127" y="147"/>
                    <a:pt x="117" y="1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CustomShape 152"/>
            <p:cNvSpPr/>
            <p:nvPr/>
          </p:nvSpPr>
          <p:spPr>
            <a:xfrm>
              <a:off x="10267560" y="872280"/>
              <a:ext cx="164160" cy="169200"/>
            </a:xfrm>
            <a:custGeom>
              <a:avLst/>
              <a:gdLst/>
              <a:ahLst/>
              <a:cxnLst/>
              <a:rect l="l" t="t" r="r" b="b"/>
              <a:pathLst>
                <a:path w="39" h="40">
                  <a:moveTo>
                    <a:pt x="23" y="2"/>
                  </a:moveTo>
                  <a:cubicBezTo>
                    <a:pt x="16" y="3"/>
                    <a:pt x="12" y="9"/>
                    <a:pt x="8" y="14"/>
                  </a:cubicBezTo>
                  <a:cubicBezTo>
                    <a:pt x="5" y="20"/>
                    <a:pt x="0" y="27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5" y="38"/>
                    <a:pt x="10" y="38"/>
                    <a:pt x="14" y="38"/>
                  </a:cubicBezTo>
                  <a:cubicBezTo>
                    <a:pt x="18" y="38"/>
                    <a:pt x="24" y="40"/>
                    <a:pt x="28" y="38"/>
                  </a:cubicBezTo>
                  <a:cubicBezTo>
                    <a:pt x="28" y="38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3" y="28"/>
                    <a:pt x="39" y="0"/>
                    <a:pt x="23" y="2"/>
                  </a:cubicBezTo>
                  <a:close/>
                  <a:moveTo>
                    <a:pt x="24" y="33"/>
                  </a:moveTo>
                  <a:cubicBezTo>
                    <a:pt x="22" y="32"/>
                    <a:pt x="20" y="32"/>
                    <a:pt x="18" y="32"/>
                  </a:cubicBezTo>
                  <a:cubicBezTo>
                    <a:pt x="14" y="32"/>
                    <a:pt x="9" y="32"/>
                    <a:pt x="5" y="32"/>
                  </a:cubicBezTo>
                  <a:cubicBezTo>
                    <a:pt x="7" y="29"/>
                    <a:pt x="8" y="27"/>
                    <a:pt x="9" y="24"/>
                  </a:cubicBezTo>
                  <a:cubicBezTo>
                    <a:pt x="12" y="19"/>
                    <a:pt x="15" y="14"/>
                    <a:pt x="20" y="10"/>
                  </a:cubicBezTo>
                  <a:cubicBezTo>
                    <a:pt x="26" y="5"/>
                    <a:pt x="27" y="13"/>
                    <a:pt x="27" y="17"/>
                  </a:cubicBezTo>
                  <a:cubicBezTo>
                    <a:pt x="27" y="22"/>
                    <a:pt x="26" y="28"/>
                    <a:pt x="24" y="3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153"/>
            <p:cNvSpPr/>
            <p:nvPr/>
          </p:nvSpPr>
          <p:spPr>
            <a:xfrm>
              <a:off x="10300680" y="4356720"/>
              <a:ext cx="199440" cy="190080"/>
            </a:xfrm>
            <a:custGeom>
              <a:avLst/>
              <a:gdLst/>
              <a:ahLst/>
              <a:cxnLst/>
              <a:rect l="l" t="t" r="r" b="b"/>
              <a:pathLst>
                <a:path w="47" h="45">
                  <a:moveTo>
                    <a:pt x="5" y="32"/>
                  </a:moveTo>
                  <a:cubicBezTo>
                    <a:pt x="11" y="41"/>
                    <a:pt x="27" y="45"/>
                    <a:pt x="37" y="36"/>
                  </a:cubicBezTo>
                  <a:cubicBezTo>
                    <a:pt x="47" y="26"/>
                    <a:pt x="45" y="12"/>
                    <a:pt x="35" y="4"/>
                  </a:cubicBezTo>
                  <a:cubicBezTo>
                    <a:pt x="26" y="1"/>
                    <a:pt x="15" y="0"/>
                    <a:pt x="8" y="9"/>
                  </a:cubicBezTo>
                  <a:cubicBezTo>
                    <a:pt x="2" y="15"/>
                    <a:pt x="0" y="25"/>
                    <a:pt x="5" y="3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154"/>
            <p:cNvSpPr/>
            <p:nvPr/>
          </p:nvSpPr>
          <p:spPr>
            <a:xfrm>
              <a:off x="10224720" y="4729320"/>
              <a:ext cx="317880" cy="203040"/>
            </a:xfrm>
            <a:custGeom>
              <a:avLst/>
              <a:gdLst/>
              <a:ahLst/>
              <a:cxnLst/>
              <a:rect l="l" t="t" r="r" b="b"/>
              <a:pathLst>
                <a:path w="75" h="48">
                  <a:moveTo>
                    <a:pt x="51" y="41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60" y="48"/>
                    <a:pt x="63" y="48"/>
                    <a:pt x="67" y="43"/>
                  </a:cubicBezTo>
                  <a:cubicBezTo>
                    <a:pt x="72" y="37"/>
                    <a:pt x="75" y="29"/>
                    <a:pt x="69" y="23"/>
                  </a:cubicBezTo>
                  <a:cubicBezTo>
                    <a:pt x="62" y="18"/>
                    <a:pt x="54" y="13"/>
                    <a:pt x="46" y="10"/>
                  </a:cubicBezTo>
                  <a:cubicBezTo>
                    <a:pt x="38" y="6"/>
                    <a:pt x="29" y="1"/>
                    <a:pt x="19" y="0"/>
                  </a:cubicBezTo>
                  <a:cubicBezTo>
                    <a:pt x="14" y="0"/>
                    <a:pt x="8" y="1"/>
                    <a:pt x="4" y="6"/>
                  </a:cubicBezTo>
                  <a:cubicBezTo>
                    <a:pt x="0" y="11"/>
                    <a:pt x="1" y="15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1"/>
                    <a:pt x="23" y="23"/>
                    <a:pt x="28" y="25"/>
                  </a:cubicBezTo>
                  <a:cubicBezTo>
                    <a:pt x="35" y="30"/>
                    <a:pt x="45" y="35"/>
                    <a:pt x="5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155"/>
            <p:cNvSpPr/>
            <p:nvPr/>
          </p:nvSpPr>
          <p:spPr>
            <a:xfrm>
              <a:off x="9713160" y="5628240"/>
              <a:ext cx="50400" cy="3780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10" y="0"/>
                  </a:moveTo>
                  <a:cubicBezTo>
                    <a:pt x="10" y="1"/>
                    <a:pt x="9" y="1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7" y="9"/>
                    <a:pt x="9" y="8"/>
                    <a:pt x="11" y="5"/>
                  </a:cubicBezTo>
                  <a:cubicBezTo>
                    <a:pt x="12" y="3"/>
                    <a:pt x="11" y="2"/>
                    <a:pt x="10" y="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156"/>
            <p:cNvSpPr/>
            <p:nvPr/>
          </p:nvSpPr>
          <p:spPr>
            <a:xfrm>
              <a:off x="10657080" y="4382280"/>
              <a:ext cx="63000" cy="5832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4" y="13"/>
                  </a:moveTo>
                  <a:cubicBezTo>
                    <a:pt x="9" y="14"/>
                    <a:pt x="15" y="12"/>
                    <a:pt x="15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6" y="1"/>
                    <a:pt x="4" y="2"/>
                    <a:pt x="3" y="4"/>
                  </a:cubicBezTo>
                  <a:cubicBezTo>
                    <a:pt x="0" y="7"/>
                    <a:pt x="0" y="11"/>
                    <a:pt x="4" y="1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157"/>
            <p:cNvSpPr/>
            <p:nvPr/>
          </p:nvSpPr>
          <p:spPr>
            <a:xfrm>
              <a:off x="9900360" y="5628240"/>
              <a:ext cx="37800" cy="32760"/>
            </a:xfrm>
            <a:custGeom>
              <a:avLst/>
              <a:gdLst/>
              <a:ahLst/>
              <a:cxnLst/>
              <a:rect l="l" t="t" r="r" b="b"/>
              <a:pathLst>
                <a:path w="9" h="8">
                  <a:moveTo>
                    <a:pt x="9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0" y="4"/>
                    <a:pt x="3" y="7"/>
                  </a:cubicBezTo>
                  <a:cubicBezTo>
                    <a:pt x="4" y="8"/>
                    <a:pt x="7" y="8"/>
                    <a:pt x="8" y="6"/>
                  </a:cubicBezTo>
                  <a:cubicBezTo>
                    <a:pt x="8" y="5"/>
                    <a:pt x="9" y="4"/>
                    <a:pt x="9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158"/>
            <p:cNvSpPr/>
            <p:nvPr/>
          </p:nvSpPr>
          <p:spPr>
            <a:xfrm>
              <a:off x="10542960" y="4589640"/>
              <a:ext cx="96480" cy="83880"/>
            </a:xfrm>
            <a:custGeom>
              <a:avLst/>
              <a:gdLst/>
              <a:ahLst/>
              <a:cxnLst/>
              <a:rect l="l" t="t" r="r" b="b"/>
              <a:pathLst>
                <a:path w="23" h="20">
                  <a:moveTo>
                    <a:pt x="5" y="17"/>
                  </a:moveTo>
                  <a:cubicBezTo>
                    <a:pt x="11" y="20"/>
                    <a:pt x="18" y="17"/>
                    <a:pt x="21" y="11"/>
                  </a:cubicBezTo>
                  <a:cubicBezTo>
                    <a:pt x="22" y="9"/>
                    <a:pt x="23" y="5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17" y="0"/>
                    <a:pt x="11" y="1"/>
                    <a:pt x="6" y="5"/>
                  </a:cubicBezTo>
                  <a:cubicBezTo>
                    <a:pt x="3" y="8"/>
                    <a:pt x="0" y="14"/>
                    <a:pt x="5" y="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159"/>
            <p:cNvSpPr/>
            <p:nvPr/>
          </p:nvSpPr>
          <p:spPr>
            <a:xfrm>
              <a:off x="9371520" y="4843440"/>
              <a:ext cx="1047600" cy="1126800"/>
            </a:xfrm>
            <a:custGeom>
              <a:avLst/>
              <a:gdLst/>
              <a:ahLst/>
              <a:cxnLst/>
              <a:rect l="l" t="t" r="r" b="b"/>
              <a:pathLst>
                <a:path w="248" h="266">
                  <a:moveTo>
                    <a:pt x="246" y="172"/>
                  </a:moveTo>
                  <a:cubicBezTo>
                    <a:pt x="244" y="142"/>
                    <a:pt x="225" y="124"/>
                    <a:pt x="204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207" y="85"/>
                    <a:pt x="214" y="74"/>
                    <a:pt x="221" y="62"/>
                  </a:cubicBezTo>
                  <a:cubicBezTo>
                    <a:pt x="230" y="49"/>
                    <a:pt x="239" y="35"/>
                    <a:pt x="248" y="21"/>
                  </a:cubicBezTo>
                  <a:cubicBezTo>
                    <a:pt x="241" y="17"/>
                    <a:pt x="235" y="11"/>
                    <a:pt x="228" y="7"/>
                  </a:cubicBezTo>
                  <a:cubicBezTo>
                    <a:pt x="222" y="4"/>
                    <a:pt x="216" y="2"/>
                    <a:pt x="209" y="0"/>
                  </a:cubicBezTo>
                  <a:cubicBezTo>
                    <a:pt x="197" y="15"/>
                    <a:pt x="186" y="31"/>
                    <a:pt x="174" y="47"/>
                  </a:cubicBezTo>
                  <a:cubicBezTo>
                    <a:pt x="171" y="52"/>
                    <a:pt x="167" y="57"/>
                    <a:pt x="164" y="6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08" y="52"/>
                    <a:pt x="55" y="68"/>
                    <a:pt x="30" y="107"/>
                  </a:cubicBezTo>
                  <a:cubicBezTo>
                    <a:pt x="0" y="156"/>
                    <a:pt x="30" y="207"/>
                    <a:pt x="74" y="231"/>
                  </a:cubicBezTo>
                  <a:cubicBezTo>
                    <a:pt x="112" y="252"/>
                    <a:pt x="172" y="266"/>
                    <a:pt x="213" y="238"/>
                  </a:cubicBezTo>
                  <a:cubicBezTo>
                    <a:pt x="234" y="224"/>
                    <a:pt x="248" y="198"/>
                    <a:pt x="246" y="172"/>
                  </a:cubicBezTo>
                  <a:close/>
                  <a:moveTo>
                    <a:pt x="176" y="234"/>
                  </a:moveTo>
                  <a:cubicBezTo>
                    <a:pt x="149" y="242"/>
                    <a:pt x="117" y="238"/>
                    <a:pt x="91" y="227"/>
                  </a:cubicBezTo>
                  <a:cubicBezTo>
                    <a:pt x="39" y="206"/>
                    <a:pt x="6" y="141"/>
                    <a:pt x="59" y="98"/>
                  </a:cubicBezTo>
                  <a:cubicBezTo>
                    <a:pt x="59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86" y="79"/>
                    <a:pt x="121" y="109"/>
                    <a:pt x="140" y="122"/>
                  </a:cubicBezTo>
                  <a:cubicBezTo>
                    <a:pt x="154" y="132"/>
                    <a:pt x="166" y="141"/>
                    <a:pt x="183" y="145"/>
                  </a:cubicBezTo>
                  <a:cubicBezTo>
                    <a:pt x="192" y="147"/>
                    <a:pt x="200" y="150"/>
                    <a:pt x="208" y="155"/>
                  </a:cubicBezTo>
                  <a:cubicBezTo>
                    <a:pt x="217" y="160"/>
                    <a:pt x="228" y="172"/>
                    <a:pt x="224" y="183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1" y="205"/>
                    <a:pt x="196" y="228"/>
                    <a:pt x="176" y="234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60"/>
            <p:cNvSpPr/>
            <p:nvPr/>
          </p:nvSpPr>
          <p:spPr>
            <a:xfrm>
              <a:off x="10014120" y="4937040"/>
              <a:ext cx="405000" cy="962280"/>
            </a:xfrm>
            <a:custGeom>
              <a:avLst/>
              <a:gdLst/>
              <a:ahLst/>
              <a:cxnLst/>
              <a:rect l="l" t="t" r="r" b="b"/>
              <a:pathLst>
                <a:path w="96" h="227">
                  <a:moveTo>
                    <a:pt x="61" y="6"/>
                  </a:moveTo>
                  <a:cubicBezTo>
                    <a:pt x="52" y="14"/>
                    <a:pt x="46" y="23"/>
                    <a:pt x="41" y="34"/>
                  </a:cubicBezTo>
                  <a:cubicBezTo>
                    <a:pt x="35" y="46"/>
                    <a:pt x="28" y="57"/>
                    <a:pt x="18" y="67"/>
                  </a:cubicBezTo>
                  <a:cubicBezTo>
                    <a:pt x="13" y="73"/>
                    <a:pt x="1" y="83"/>
                    <a:pt x="7" y="90"/>
                  </a:cubicBezTo>
                  <a:cubicBezTo>
                    <a:pt x="13" y="99"/>
                    <a:pt x="23" y="103"/>
                    <a:pt x="32" y="107"/>
                  </a:cubicBezTo>
                  <a:cubicBezTo>
                    <a:pt x="44" y="113"/>
                    <a:pt x="58" y="119"/>
                    <a:pt x="64" y="132"/>
                  </a:cubicBezTo>
                  <a:cubicBezTo>
                    <a:pt x="65" y="135"/>
                    <a:pt x="66" y="139"/>
                    <a:pt x="67" y="142"/>
                  </a:cubicBezTo>
                  <a:cubicBezTo>
                    <a:pt x="71" y="147"/>
                    <a:pt x="74" y="154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9" y="183"/>
                    <a:pt x="44" y="206"/>
                    <a:pt x="24" y="212"/>
                  </a:cubicBezTo>
                  <a:cubicBezTo>
                    <a:pt x="17" y="214"/>
                    <a:pt x="8" y="216"/>
                    <a:pt x="0" y="216"/>
                  </a:cubicBezTo>
                  <a:cubicBezTo>
                    <a:pt x="12" y="222"/>
                    <a:pt x="24" y="227"/>
                    <a:pt x="37" y="227"/>
                  </a:cubicBezTo>
                  <a:cubicBezTo>
                    <a:pt x="45" y="225"/>
                    <a:pt x="53" y="221"/>
                    <a:pt x="61" y="216"/>
                  </a:cubicBezTo>
                  <a:cubicBezTo>
                    <a:pt x="82" y="202"/>
                    <a:pt x="96" y="176"/>
                    <a:pt x="94" y="150"/>
                  </a:cubicBezTo>
                  <a:cubicBezTo>
                    <a:pt x="92" y="120"/>
                    <a:pt x="73" y="102"/>
                    <a:pt x="52" y="86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55" y="63"/>
                    <a:pt x="62" y="52"/>
                    <a:pt x="69" y="40"/>
                  </a:cubicBezTo>
                  <a:cubicBezTo>
                    <a:pt x="77" y="28"/>
                    <a:pt x="85" y="16"/>
                    <a:pt x="93" y="3"/>
                  </a:cubicBezTo>
                  <a:cubicBezTo>
                    <a:pt x="83" y="2"/>
                    <a:pt x="69" y="0"/>
                    <a:pt x="6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161"/>
            <p:cNvSpPr/>
            <p:nvPr/>
          </p:nvSpPr>
          <p:spPr>
            <a:xfrm>
              <a:off x="9506160" y="5250960"/>
              <a:ext cx="786240" cy="592560"/>
            </a:xfrm>
            <a:custGeom>
              <a:avLst/>
              <a:gdLst/>
              <a:ahLst/>
              <a:cxnLst/>
              <a:rect l="l" t="t" r="r" b="b"/>
              <a:pathLst>
                <a:path w="186" h="140">
                  <a:moveTo>
                    <a:pt x="160" y="93"/>
                  </a:moveTo>
                  <a:cubicBezTo>
                    <a:pt x="143" y="91"/>
                    <a:pt x="125" y="85"/>
                    <a:pt x="110" y="77"/>
                  </a:cubicBezTo>
                  <a:cubicBezTo>
                    <a:pt x="109" y="76"/>
                    <a:pt x="110" y="75"/>
                    <a:pt x="111" y="75"/>
                  </a:cubicBezTo>
                  <a:cubicBezTo>
                    <a:pt x="132" y="84"/>
                    <a:pt x="164" y="95"/>
                    <a:pt x="186" y="79"/>
                  </a:cubicBezTo>
                  <a:cubicBezTo>
                    <a:pt x="181" y="63"/>
                    <a:pt x="158" y="59"/>
                    <a:pt x="144" y="54"/>
                  </a:cubicBezTo>
                  <a:cubicBezTo>
                    <a:pt x="127" y="49"/>
                    <a:pt x="114" y="38"/>
                    <a:pt x="100" y="28"/>
                  </a:cubicBezTo>
                  <a:cubicBezTo>
                    <a:pt x="79" y="13"/>
                    <a:pt x="59" y="0"/>
                    <a:pt x="32" y="5"/>
                  </a:cubicBezTo>
                  <a:cubicBezTo>
                    <a:pt x="41" y="18"/>
                    <a:pt x="49" y="30"/>
                    <a:pt x="61" y="40"/>
                  </a:cubicBezTo>
                  <a:cubicBezTo>
                    <a:pt x="71" y="48"/>
                    <a:pt x="83" y="55"/>
                    <a:pt x="93" y="63"/>
                  </a:cubicBezTo>
                  <a:cubicBezTo>
                    <a:pt x="94" y="64"/>
                    <a:pt x="93" y="66"/>
                    <a:pt x="92" y="65"/>
                  </a:cubicBezTo>
                  <a:cubicBezTo>
                    <a:pt x="68" y="59"/>
                    <a:pt x="34" y="32"/>
                    <a:pt x="28" y="6"/>
                  </a:cubicBezTo>
                  <a:cubicBezTo>
                    <a:pt x="11" y="25"/>
                    <a:pt x="0" y="45"/>
                    <a:pt x="9" y="70"/>
                  </a:cubicBezTo>
                  <a:cubicBezTo>
                    <a:pt x="18" y="96"/>
                    <a:pt x="36" y="116"/>
                    <a:pt x="62" y="125"/>
                  </a:cubicBezTo>
                  <a:cubicBezTo>
                    <a:pt x="85" y="133"/>
                    <a:pt x="113" y="140"/>
                    <a:pt x="138" y="133"/>
                  </a:cubicBezTo>
                  <a:cubicBezTo>
                    <a:pt x="151" y="128"/>
                    <a:pt x="163" y="122"/>
                    <a:pt x="172" y="110"/>
                  </a:cubicBezTo>
                  <a:cubicBezTo>
                    <a:pt x="177" y="104"/>
                    <a:pt x="180" y="97"/>
                    <a:pt x="183" y="90"/>
                  </a:cubicBezTo>
                  <a:cubicBezTo>
                    <a:pt x="176" y="94"/>
                    <a:pt x="166" y="94"/>
                    <a:pt x="160" y="93"/>
                  </a:cubicBezTo>
                  <a:close/>
                  <a:moveTo>
                    <a:pt x="49" y="68"/>
                  </a:moveTo>
                  <a:cubicBezTo>
                    <a:pt x="46" y="69"/>
                    <a:pt x="42" y="69"/>
                    <a:pt x="41" y="66"/>
                  </a:cubicBezTo>
                  <a:cubicBezTo>
                    <a:pt x="39" y="63"/>
                    <a:pt x="40" y="60"/>
                    <a:pt x="43" y="57"/>
                  </a:cubicBezTo>
                  <a:cubicBezTo>
                    <a:pt x="45" y="56"/>
                    <a:pt x="48" y="55"/>
                    <a:pt x="50" y="57"/>
                  </a:cubicBezTo>
                  <a:cubicBezTo>
                    <a:pt x="51" y="57"/>
                    <a:pt x="50" y="59"/>
                    <a:pt x="49" y="58"/>
                  </a:cubicBezTo>
                  <a:cubicBezTo>
                    <a:pt x="46" y="57"/>
                    <a:pt x="41" y="62"/>
                    <a:pt x="44" y="64"/>
                  </a:cubicBezTo>
                  <a:cubicBezTo>
                    <a:pt x="45" y="66"/>
                    <a:pt x="47" y="66"/>
                    <a:pt x="48" y="65"/>
                  </a:cubicBezTo>
                  <a:cubicBezTo>
                    <a:pt x="50" y="64"/>
                    <a:pt x="49" y="62"/>
                    <a:pt x="50" y="61"/>
                  </a:cubicBezTo>
                  <a:cubicBezTo>
                    <a:pt x="50" y="61"/>
                    <a:pt x="51" y="60"/>
                    <a:pt x="51" y="61"/>
                  </a:cubicBezTo>
                  <a:cubicBezTo>
                    <a:pt x="54" y="62"/>
                    <a:pt x="51" y="67"/>
                    <a:pt x="49" y="68"/>
                  </a:cubicBezTo>
                  <a:close/>
                  <a:moveTo>
                    <a:pt x="65" y="65"/>
                  </a:moveTo>
                  <a:cubicBezTo>
                    <a:pt x="66" y="62"/>
                    <a:pt x="69" y="64"/>
                    <a:pt x="71" y="65"/>
                  </a:cubicBezTo>
                  <a:cubicBezTo>
                    <a:pt x="72" y="65"/>
                    <a:pt x="71" y="67"/>
                    <a:pt x="70" y="67"/>
                  </a:cubicBezTo>
                  <a:cubicBezTo>
                    <a:pt x="69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7"/>
                    <a:pt x="68" y="68"/>
                    <a:pt x="69" y="69"/>
                  </a:cubicBezTo>
                  <a:cubicBezTo>
                    <a:pt x="70" y="70"/>
                    <a:pt x="70" y="71"/>
                    <a:pt x="71" y="71"/>
                  </a:cubicBez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0"/>
                    <a:pt x="73" y="69"/>
                    <a:pt x="74" y="68"/>
                  </a:cubicBezTo>
                  <a:cubicBezTo>
                    <a:pt x="74" y="68"/>
                    <a:pt x="75" y="68"/>
                    <a:pt x="75" y="68"/>
                  </a:cubicBezTo>
                  <a:cubicBezTo>
                    <a:pt x="77" y="70"/>
                    <a:pt x="75" y="75"/>
                    <a:pt x="72" y="75"/>
                  </a:cubicBezTo>
                  <a:cubicBezTo>
                    <a:pt x="69" y="75"/>
                    <a:pt x="67" y="73"/>
                    <a:pt x="66" y="71"/>
                  </a:cubicBezTo>
                  <a:cubicBezTo>
                    <a:pt x="65" y="69"/>
                    <a:pt x="64" y="67"/>
                    <a:pt x="65" y="65"/>
                  </a:cubicBezTo>
                  <a:close/>
                  <a:moveTo>
                    <a:pt x="51" y="101"/>
                  </a:moveTo>
                  <a:cubicBezTo>
                    <a:pt x="46" y="100"/>
                    <a:pt x="44" y="96"/>
                    <a:pt x="47" y="91"/>
                  </a:cubicBezTo>
                  <a:cubicBezTo>
                    <a:pt x="50" y="87"/>
                    <a:pt x="55" y="86"/>
                    <a:pt x="58" y="88"/>
                  </a:cubicBezTo>
                  <a:cubicBezTo>
                    <a:pt x="58" y="88"/>
                    <a:pt x="58" y="88"/>
                    <a:pt x="59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7"/>
                    <a:pt x="59" y="86"/>
                    <a:pt x="59" y="86"/>
                  </a:cubicBezTo>
                  <a:cubicBezTo>
                    <a:pt x="64" y="86"/>
                    <a:pt x="65" y="93"/>
                    <a:pt x="63" y="97"/>
                  </a:cubicBezTo>
                  <a:cubicBezTo>
                    <a:pt x="60" y="100"/>
                    <a:pt x="55" y="103"/>
                    <a:pt x="51" y="101"/>
                  </a:cubicBezTo>
                  <a:close/>
                  <a:moveTo>
                    <a:pt x="83" y="112"/>
                  </a:moveTo>
                  <a:cubicBezTo>
                    <a:pt x="81" y="112"/>
                    <a:pt x="79" y="111"/>
                    <a:pt x="78" y="110"/>
                  </a:cubicBezTo>
                  <a:cubicBezTo>
                    <a:pt x="77" y="109"/>
                    <a:pt x="76" y="107"/>
                    <a:pt x="77" y="105"/>
                  </a:cubicBezTo>
                  <a:cubicBezTo>
                    <a:pt x="78" y="104"/>
                    <a:pt x="80" y="103"/>
                    <a:pt x="82" y="103"/>
                  </a:cubicBezTo>
                  <a:cubicBezTo>
                    <a:pt x="83" y="103"/>
                    <a:pt x="83" y="105"/>
                    <a:pt x="82" y="105"/>
                  </a:cubicBezTo>
                  <a:cubicBezTo>
                    <a:pt x="80" y="105"/>
                    <a:pt x="78" y="107"/>
                    <a:pt x="80" y="108"/>
                  </a:cubicBezTo>
                  <a:cubicBezTo>
                    <a:pt x="81" y="109"/>
                    <a:pt x="82" y="109"/>
                    <a:pt x="84" y="109"/>
                  </a:cubicBezTo>
                  <a:cubicBezTo>
                    <a:pt x="85" y="108"/>
                    <a:pt x="86" y="107"/>
                    <a:pt x="88" y="108"/>
                  </a:cubicBezTo>
                  <a:cubicBezTo>
                    <a:pt x="88" y="108"/>
                    <a:pt x="88" y="108"/>
                    <a:pt x="88" y="109"/>
                  </a:cubicBezTo>
                  <a:cubicBezTo>
                    <a:pt x="88" y="111"/>
                    <a:pt x="85" y="112"/>
                    <a:pt x="83" y="112"/>
                  </a:cubicBezTo>
                  <a:close/>
                  <a:moveTo>
                    <a:pt x="94" y="99"/>
                  </a:moveTo>
                  <a:cubicBezTo>
                    <a:pt x="88" y="94"/>
                    <a:pt x="96" y="87"/>
                    <a:pt x="101" y="87"/>
                  </a:cubicBezTo>
                  <a:cubicBezTo>
                    <a:pt x="102" y="87"/>
                    <a:pt x="103" y="88"/>
                    <a:pt x="102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90"/>
                    <a:pt x="105" y="95"/>
                    <a:pt x="103" y="97"/>
                  </a:cubicBezTo>
                  <a:cubicBezTo>
                    <a:pt x="101" y="100"/>
                    <a:pt x="97" y="101"/>
                    <a:pt x="94" y="99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162"/>
            <p:cNvSpPr/>
            <p:nvPr/>
          </p:nvSpPr>
          <p:spPr>
            <a:xfrm>
              <a:off x="9506160" y="5276520"/>
              <a:ext cx="579240" cy="567000"/>
            </a:xfrm>
            <a:custGeom>
              <a:avLst/>
              <a:gdLst/>
              <a:ahLst/>
              <a:cxnLst/>
              <a:rect l="l" t="t" r="r" b="b"/>
              <a:pathLst>
                <a:path w="137" h="134">
                  <a:moveTo>
                    <a:pt x="118" y="114"/>
                  </a:moveTo>
                  <a:cubicBezTo>
                    <a:pt x="112" y="97"/>
                    <a:pt x="126" y="91"/>
                    <a:pt x="137" y="82"/>
                  </a:cubicBezTo>
                  <a:cubicBezTo>
                    <a:pt x="127" y="79"/>
                    <a:pt x="118" y="75"/>
                    <a:pt x="110" y="71"/>
                  </a:cubicBezTo>
                  <a:cubicBezTo>
                    <a:pt x="109" y="70"/>
                    <a:pt x="110" y="69"/>
                    <a:pt x="111" y="69"/>
                  </a:cubicBezTo>
                  <a:cubicBezTo>
                    <a:pt x="117" y="72"/>
                    <a:pt x="125" y="75"/>
                    <a:pt x="133" y="77"/>
                  </a:cubicBezTo>
                  <a:cubicBezTo>
                    <a:pt x="119" y="72"/>
                    <a:pt x="106" y="66"/>
                    <a:pt x="93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68" y="53"/>
                    <a:pt x="34" y="26"/>
                    <a:pt x="28" y="0"/>
                  </a:cubicBezTo>
                  <a:cubicBezTo>
                    <a:pt x="11" y="19"/>
                    <a:pt x="0" y="39"/>
                    <a:pt x="9" y="64"/>
                  </a:cubicBezTo>
                  <a:cubicBezTo>
                    <a:pt x="18" y="90"/>
                    <a:pt x="36" y="110"/>
                    <a:pt x="62" y="119"/>
                  </a:cubicBezTo>
                  <a:cubicBezTo>
                    <a:pt x="84" y="127"/>
                    <a:pt x="112" y="134"/>
                    <a:pt x="136" y="127"/>
                  </a:cubicBezTo>
                  <a:cubicBezTo>
                    <a:pt x="128" y="125"/>
                    <a:pt x="120" y="121"/>
                    <a:pt x="118" y="114"/>
                  </a:cubicBezTo>
                  <a:close/>
                  <a:moveTo>
                    <a:pt x="49" y="62"/>
                  </a:moveTo>
                  <a:cubicBezTo>
                    <a:pt x="46" y="63"/>
                    <a:pt x="42" y="63"/>
                    <a:pt x="41" y="60"/>
                  </a:cubicBezTo>
                  <a:cubicBezTo>
                    <a:pt x="39" y="57"/>
                    <a:pt x="40" y="54"/>
                    <a:pt x="43" y="51"/>
                  </a:cubicBezTo>
                  <a:cubicBezTo>
                    <a:pt x="45" y="50"/>
                    <a:pt x="48" y="49"/>
                    <a:pt x="50" y="51"/>
                  </a:cubicBezTo>
                  <a:cubicBezTo>
                    <a:pt x="51" y="51"/>
                    <a:pt x="50" y="53"/>
                    <a:pt x="49" y="52"/>
                  </a:cubicBezTo>
                  <a:cubicBezTo>
                    <a:pt x="46" y="51"/>
                    <a:pt x="41" y="56"/>
                    <a:pt x="44" y="58"/>
                  </a:cubicBezTo>
                  <a:cubicBezTo>
                    <a:pt x="45" y="60"/>
                    <a:pt x="47" y="60"/>
                    <a:pt x="48" y="59"/>
                  </a:cubicBezTo>
                  <a:cubicBezTo>
                    <a:pt x="50" y="58"/>
                    <a:pt x="49" y="56"/>
                    <a:pt x="50" y="55"/>
                  </a:cubicBezTo>
                  <a:cubicBezTo>
                    <a:pt x="50" y="55"/>
                    <a:pt x="51" y="54"/>
                    <a:pt x="51" y="55"/>
                  </a:cubicBezTo>
                  <a:cubicBezTo>
                    <a:pt x="54" y="56"/>
                    <a:pt x="51" y="61"/>
                    <a:pt x="49" y="62"/>
                  </a:cubicBezTo>
                  <a:close/>
                  <a:moveTo>
                    <a:pt x="65" y="59"/>
                  </a:moveTo>
                  <a:cubicBezTo>
                    <a:pt x="66" y="56"/>
                    <a:pt x="69" y="58"/>
                    <a:pt x="71" y="59"/>
                  </a:cubicBezTo>
                  <a:cubicBezTo>
                    <a:pt x="72" y="59"/>
                    <a:pt x="71" y="61"/>
                    <a:pt x="70" y="61"/>
                  </a:cubicBezTo>
                  <a:cubicBezTo>
                    <a:pt x="69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2"/>
                    <a:pt x="69" y="63"/>
                  </a:cubicBezTo>
                  <a:cubicBezTo>
                    <a:pt x="70" y="64"/>
                    <a:pt x="70" y="65"/>
                    <a:pt x="71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4"/>
                    <a:pt x="73" y="63"/>
                    <a:pt x="74" y="62"/>
                  </a:cubicBezTo>
                  <a:cubicBezTo>
                    <a:pt x="74" y="62"/>
                    <a:pt x="75" y="62"/>
                    <a:pt x="75" y="62"/>
                  </a:cubicBezTo>
                  <a:cubicBezTo>
                    <a:pt x="77" y="64"/>
                    <a:pt x="75" y="69"/>
                    <a:pt x="72" y="69"/>
                  </a:cubicBezTo>
                  <a:cubicBezTo>
                    <a:pt x="69" y="69"/>
                    <a:pt x="67" y="67"/>
                    <a:pt x="66" y="65"/>
                  </a:cubicBezTo>
                  <a:cubicBezTo>
                    <a:pt x="65" y="63"/>
                    <a:pt x="64" y="61"/>
                    <a:pt x="65" y="59"/>
                  </a:cubicBezTo>
                  <a:close/>
                  <a:moveTo>
                    <a:pt x="51" y="95"/>
                  </a:moveTo>
                  <a:cubicBezTo>
                    <a:pt x="46" y="94"/>
                    <a:pt x="44" y="90"/>
                    <a:pt x="47" y="85"/>
                  </a:cubicBezTo>
                  <a:cubicBezTo>
                    <a:pt x="50" y="81"/>
                    <a:pt x="55" y="80"/>
                    <a:pt x="58" y="82"/>
                  </a:cubicBezTo>
                  <a:cubicBezTo>
                    <a:pt x="58" y="82"/>
                    <a:pt x="58" y="82"/>
                    <a:pt x="59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1"/>
                    <a:pt x="59" y="80"/>
                    <a:pt x="59" y="80"/>
                  </a:cubicBezTo>
                  <a:cubicBezTo>
                    <a:pt x="64" y="80"/>
                    <a:pt x="65" y="87"/>
                    <a:pt x="63" y="91"/>
                  </a:cubicBezTo>
                  <a:cubicBezTo>
                    <a:pt x="60" y="94"/>
                    <a:pt x="55" y="97"/>
                    <a:pt x="51" y="95"/>
                  </a:cubicBezTo>
                  <a:close/>
                  <a:moveTo>
                    <a:pt x="83" y="106"/>
                  </a:moveTo>
                  <a:cubicBezTo>
                    <a:pt x="81" y="106"/>
                    <a:pt x="79" y="105"/>
                    <a:pt x="78" y="104"/>
                  </a:cubicBezTo>
                  <a:cubicBezTo>
                    <a:pt x="77" y="103"/>
                    <a:pt x="76" y="101"/>
                    <a:pt x="77" y="99"/>
                  </a:cubicBezTo>
                  <a:cubicBezTo>
                    <a:pt x="78" y="98"/>
                    <a:pt x="80" y="97"/>
                    <a:pt x="82" y="97"/>
                  </a:cubicBezTo>
                  <a:cubicBezTo>
                    <a:pt x="83" y="97"/>
                    <a:pt x="83" y="99"/>
                    <a:pt x="82" y="99"/>
                  </a:cubicBezTo>
                  <a:cubicBezTo>
                    <a:pt x="80" y="99"/>
                    <a:pt x="78" y="101"/>
                    <a:pt x="80" y="102"/>
                  </a:cubicBezTo>
                  <a:cubicBezTo>
                    <a:pt x="81" y="103"/>
                    <a:pt x="82" y="103"/>
                    <a:pt x="84" y="103"/>
                  </a:cubicBezTo>
                  <a:cubicBezTo>
                    <a:pt x="85" y="102"/>
                    <a:pt x="86" y="101"/>
                    <a:pt x="88" y="102"/>
                  </a:cubicBezTo>
                  <a:cubicBezTo>
                    <a:pt x="88" y="102"/>
                    <a:pt x="88" y="102"/>
                    <a:pt x="88" y="103"/>
                  </a:cubicBezTo>
                  <a:cubicBezTo>
                    <a:pt x="88" y="105"/>
                    <a:pt x="85" y="106"/>
                    <a:pt x="83" y="106"/>
                  </a:cubicBezTo>
                  <a:close/>
                  <a:moveTo>
                    <a:pt x="94" y="93"/>
                  </a:moveTo>
                  <a:cubicBezTo>
                    <a:pt x="88" y="88"/>
                    <a:pt x="96" y="81"/>
                    <a:pt x="101" y="81"/>
                  </a:cubicBezTo>
                  <a:cubicBezTo>
                    <a:pt x="102" y="81"/>
                    <a:pt x="103" y="82"/>
                    <a:pt x="102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7" y="84"/>
                    <a:pt x="105" y="89"/>
                    <a:pt x="103" y="91"/>
                  </a:cubicBezTo>
                  <a:cubicBezTo>
                    <a:pt x="101" y="94"/>
                    <a:pt x="97" y="95"/>
                    <a:pt x="94" y="93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163"/>
            <p:cNvSpPr/>
            <p:nvPr/>
          </p:nvSpPr>
          <p:spPr>
            <a:xfrm>
              <a:off x="10386360" y="4402800"/>
              <a:ext cx="80280" cy="101160"/>
            </a:xfrm>
            <a:custGeom>
              <a:avLst/>
              <a:gdLst/>
              <a:ahLst/>
              <a:cxnLst/>
              <a:rect l="l" t="t" r="r" b="b"/>
              <a:pathLst>
                <a:path w="19" h="24">
                  <a:moveTo>
                    <a:pt x="16" y="18"/>
                  </a:moveTo>
                  <a:cubicBezTo>
                    <a:pt x="18" y="14"/>
                    <a:pt x="19" y="8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5"/>
                    <a:pt x="1" y="20"/>
                    <a:pt x="5" y="22"/>
                  </a:cubicBezTo>
                  <a:cubicBezTo>
                    <a:pt x="8" y="24"/>
                    <a:pt x="14" y="23"/>
                    <a:pt x="1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164"/>
            <p:cNvSpPr/>
            <p:nvPr/>
          </p:nvSpPr>
          <p:spPr>
            <a:xfrm>
              <a:off x="10593720" y="4610520"/>
              <a:ext cx="42480" cy="42480"/>
            </a:xfrm>
            <a:custGeom>
              <a:avLst/>
              <a:gdLst/>
              <a:ahLst/>
              <a:cxnLst/>
              <a:rect l="l" t="t" r="r" b="b"/>
              <a:pathLst>
                <a:path w="10" h="10">
                  <a:moveTo>
                    <a:pt x="7" y="7"/>
                  </a:moveTo>
                  <a:cubicBezTo>
                    <a:pt x="10" y="4"/>
                    <a:pt x="5" y="0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4" y="10"/>
                    <a:pt x="5" y="9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165"/>
            <p:cNvSpPr/>
            <p:nvPr/>
          </p:nvSpPr>
          <p:spPr>
            <a:xfrm>
              <a:off x="10690200" y="4390200"/>
              <a:ext cx="25200" cy="29880"/>
            </a:xfrm>
            <a:custGeom>
              <a:avLst/>
              <a:gdLst/>
              <a:ahLst/>
              <a:cxnLst/>
              <a:rect l="l" t="t" r="r" b="b"/>
              <a:pathLst>
                <a:path w="6" h="7">
                  <a:moveTo>
                    <a:pt x="5" y="4"/>
                  </a:move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4" y="7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166"/>
            <p:cNvSpPr/>
            <p:nvPr/>
          </p:nvSpPr>
          <p:spPr>
            <a:xfrm>
              <a:off x="10085400" y="5674320"/>
              <a:ext cx="138960" cy="118440"/>
            </a:xfrm>
            <a:custGeom>
              <a:avLst/>
              <a:gdLst/>
              <a:ahLst/>
              <a:cxnLst/>
              <a:rect l="l" t="t" r="r" b="b"/>
              <a:pathLst>
                <a:path w="33" h="28">
                  <a:moveTo>
                    <a:pt x="32" y="5"/>
                  </a:moveTo>
                  <a:cubicBezTo>
                    <a:pt x="33" y="2"/>
                    <a:pt x="29" y="0"/>
                    <a:pt x="27" y="3"/>
                  </a:cubicBezTo>
                  <a:cubicBezTo>
                    <a:pt x="22" y="11"/>
                    <a:pt x="13" y="14"/>
                    <a:pt x="4" y="18"/>
                  </a:cubicBezTo>
                  <a:cubicBezTo>
                    <a:pt x="0" y="20"/>
                    <a:pt x="2" y="28"/>
                    <a:pt x="7" y="28"/>
                  </a:cubicBezTo>
                  <a:cubicBezTo>
                    <a:pt x="19" y="26"/>
                    <a:pt x="27" y="16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167"/>
            <p:cNvSpPr/>
            <p:nvPr/>
          </p:nvSpPr>
          <p:spPr>
            <a:xfrm>
              <a:off x="9316080" y="4681800"/>
              <a:ext cx="1277280" cy="1331280"/>
            </a:xfrm>
            <a:custGeom>
              <a:avLst/>
              <a:gdLst/>
              <a:ahLst/>
              <a:cxnLst/>
              <a:rect l="l" t="t" r="r" b="b"/>
              <a:pathLst>
                <a:path w="302" h="314">
                  <a:moveTo>
                    <a:pt x="269" y="209"/>
                  </a:moveTo>
                  <a:cubicBezTo>
                    <a:pt x="269" y="179"/>
                    <a:pt x="246" y="154"/>
                    <a:pt x="221" y="139"/>
                  </a:cubicBezTo>
                  <a:cubicBezTo>
                    <a:pt x="227" y="130"/>
                    <a:pt x="232" y="120"/>
                    <a:pt x="238" y="110"/>
                  </a:cubicBezTo>
                  <a:cubicBezTo>
                    <a:pt x="248" y="94"/>
                    <a:pt x="258" y="78"/>
                    <a:pt x="268" y="62"/>
                  </a:cubicBezTo>
                  <a:cubicBezTo>
                    <a:pt x="271" y="64"/>
                    <a:pt x="273" y="65"/>
                    <a:pt x="276" y="67"/>
                  </a:cubicBezTo>
                  <a:cubicBezTo>
                    <a:pt x="277" y="68"/>
                    <a:pt x="279" y="67"/>
                    <a:pt x="280" y="66"/>
                  </a:cubicBezTo>
                  <a:cubicBezTo>
                    <a:pt x="288" y="59"/>
                    <a:pt x="302" y="43"/>
                    <a:pt x="292" y="32"/>
                  </a:cubicBezTo>
                  <a:cubicBezTo>
                    <a:pt x="282" y="20"/>
                    <a:pt x="264" y="13"/>
                    <a:pt x="249" y="8"/>
                  </a:cubicBezTo>
                  <a:cubicBezTo>
                    <a:pt x="239" y="4"/>
                    <a:pt x="226" y="0"/>
                    <a:pt x="216" y="10"/>
                  </a:cubicBezTo>
                  <a:cubicBezTo>
                    <a:pt x="208" y="17"/>
                    <a:pt x="206" y="30"/>
                    <a:pt x="215" y="35"/>
                  </a:cubicBezTo>
                  <a:cubicBezTo>
                    <a:pt x="204" y="48"/>
                    <a:pt x="195" y="61"/>
                    <a:pt x="185" y="75"/>
                  </a:cubicBezTo>
                  <a:cubicBezTo>
                    <a:pt x="180" y="82"/>
                    <a:pt x="174" y="89"/>
                    <a:pt x="169" y="96"/>
                  </a:cubicBezTo>
                  <a:cubicBezTo>
                    <a:pt x="126" y="80"/>
                    <a:pt x="71" y="98"/>
                    <a:pt x="41" y="134"/>
                  </a:cubicBezTo>
                  <a:cubicBezTo>
                    <a:pt x="0" y="184"/>
                    <a:pt x="31" y="244"/>
                    <a:pt x="76" y="273"/>
                  </a:cubicBezTo>
                  <a:cubicBezTo>
                    <a:pt x="119" y="301"/>
                    <a:pt x="189" y="314"/>
                    <a:pt x="236" y="280"/>
                  </a:cubicBezTo>
                  <a:cubicBezTo>
                    <a:pt x="259" y="264"/>
                    <a:pt x="268" y="236"/>
                    <a:pt x="269" y="209"/>
                  </a:cubicBezTo>
                  <a:close/>
                  <a:moveTo>
                    <a:pt x="219" y="31"/>
                  </a:moveTo>
                  <a:cubicBezTo>
                    <a:pt x="216" y="26"/>
                    <a:pt x="215" y="22"/>
                    <a:pt x="219" y="17"/>
                  </a:cubicBezTo>
                  <a:cubicBezTo>
                    <a:pt x="223" y="12"/>
                    <a:pt x="229" y="11"/>
                    <a:pt x="234" y="11"/>
                  </a:cubicBezTo>
                  <a:cubicBezTo>
                    <a:pt x="244" y="12"/>
                    <a:pt x="253" y="17"/>
                    <a:pt x="261" y="21"/>
                  </a:cubicBezTo>
                  <a:cubicBezTo>
                    <a:pt x="269" y="24"/>
                    <a:pt x="277" y="29"/>
                    <a:pt x="284" y="34"/>
                  </a:cubicBezTo>
                  <a:cubicBezTo>
                    <a:pt x="290" y="40"/>
                    <a:pt x="287" y="48"/>
                    <a:pt x="282" y="54"/>
                  </a:cubicBezTo>
                  <a:cubicBezTo>
                    <a:pt x="278" y="59"/>
                    <a:pt x="275" y="59"/>
                    <a:pt x="272" y="5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0" y="46"/>
                    <a:pt x="250" y="41"/>
                    <a:pt x="243" y="36"/>
                  </a:cubicBezTo>
                  <a:cubicBezTo>
                    <a:pt x="238" y="34"/>
                    <a:pt x="233" y="32"/>
                    <a:pt x="227" y="31"/>
                  </a:cubicBezTo>
                  <a:lnTo>
                    <a:pt x="219" y="31"/>
                  </a:lnTo>
                  <a:close/>
                  <a:moveTo>
                    <a:pt x="226" y="276"/>
                  </a:moveTo>
                  <a:cubicBezTo>
                    <a:pt x="185" y="304"/>
                    <a:pt x="125" y="290"/>
                    <a:pt x="87" y="269"/>
                  </a:cubicBezTo>
                  <a:cubicBezTo>
                    <a:pt x="43" y="245"/>
                    <a:pt x="13" y="194"/>
                    <a:pt x="43" y="145"/>
                  </a:cubicBezTo>
                  <a:cubicBezTo>
                    <a:pt x="68" y="106"/>
                    <a:pt x="121" y="90"/>
                    <a:pt x="163" y="103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80" y="95"/>
                    <a:pt x="184" y="90"/>
                    <a:pt x="187" y="85"/>
                  </a:cubicBezTo>
                  <a:cubicBezTo>
                    <a:pt x="199" y="69"/>
                    <a:pt x="210" y="53"/>
                    <a:pt x="222" y="38"/>
                  </a:cubicBezTo>
                  <a:cubicBezTo>
                    <a:pt x="229" y="40"/>
                    <a:pt x="235" y="42"/>
                    <a:pt x="241" y="45"/>
                  </a:cubicBezTo>
                  <a:cubicBezTo>
                    <a:pt x="248" y="49"/>
                    <a:pt x="254" y="55"/>
                    <a:pt x="261" y="59"/>
                  </a:cubicBezTo>
                  <a:cubicBezTo>
                    <a:pt x="252" y="73"/>
                    <a:pt x="243" y="87"/>
                    <a:pt x="234" y="100"/>
                  </a:cubicBezTo>
                  <a:cubicBezTo>
                    <a:pt x="227" y="112"/>
                    <a:pt x="220" y="123"/>
                    <a:pt x="212" y="134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38" y="162"/>
                    <a:pt x="257" y="180"/>
                    <a:pt x="259" y="210"/>
                  </a:cubicBezTo>
                  <a:cubicBezTo>
                    <a:pt x="261" y="236"/>
                    <a:pt x="247" y="262"/>
                    <a:pt x="226" y="27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168"/>
            <p:cNvSpPr/>
            <p:nvPr/>
          </p:nvSpPr>
          <p:spPr>
            <a:xfrm>
              <a:off x="9396720" y="5177880"/>
              <a:ext cx="938520" cy="691200"/>
            </a:xfrm>
            <a:custGeom>
              <a:avLst/>
              <a:gdLst/>
              <a:ahLst/>
              <a:cxnLst/>
              <a:rect l="l" t="t" r="r" b="b"/>
              <a:pathLst>
                <a:path w="222" h="163">
                  <a:moveTo>
                    <a:pt x="218" y="104"/>
                  </a:moveTo>
                  <a:cubicBezTo>
                    <a:pt x="218" y="104"/>
                    <a:pt x="218" y="104"/>
                    <a:pt x="218" y="104"/>
                  </a:cubicBezTo>
                  <a:cubicBezTo>
                    <a:pt x="222" y="93"/>
                    <a:pt x="211" y="81"/>
                    <a:pt x="202" y="76"/>
                  </a:cubicBezTo>
                  <a:cubicBezTo>
                    <a:pt x="194" y="71"/>
                    <a:pt x="186" y="68"/>
                    <a:pt x="177" y="66"/>
                  </a:cubicBezTo>
                  <a:cubicBezTo>
                    <a:pt x="160" y="62"/>
                    <a:pt x="148" y="53"/>
                    <a:pt x="134" y="43"/>
                  </a:cubicBezTo>
                  <a:cubicBezTo>
                    <a:pt x="115" y="30"/>
                    <a:pt x="80" y="0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3" y="18"/>
                    <a:pt x="53" y="19"/>
                  </a:cubicBezTo>
                  <a:cubicBezTo>
                    <a:pt x="0" y="62"/>
                    <a:pt x="33" y="127"/>
                    <a:pt x="85" y="148"/>
                  </a:cubicBezTo>
                  <a:cubicBezTo>
                    <a:pt x="111" y="159"/>
                    <a:pt x="143" y="163"/>
                    <a:pt x="170" y="155"/>
                  </a:cubicBezTo>
                  <a:cubicBezTo>
                    <a:pt x="190" y="149"/>
                    <a:pt x="215" y="126"/>
                    <a:pt x="218" y="104"/>
                  </a:cubicBezTo>
                  <a:close/>
                  <a:moveTo>
                    <a:pt x="164" y="150"/>
                  </a:moveTo>
                  <a:cubicBezTo>
                    <a:pt x="139" y="157"/>
                    <a:pt x="111" y="150"/>
                    <a:pt x="88" y="142"/>
                  </a:cubicBezTo>
                  <a:cubicBezTo>
                    <a:pt x="62" y="133"/>
                    <a:pt x="44" y="113"/>
                    <a:pt x="35" y="87"/>
                  </a:cubicBezTo>
                  <a:cubicBezTo>
                    <a:pt x="26" y="62"/>
                    <a:pt x="37" y="42"/>
                    <a:pt x="54" y="23"/>
                  </a:cubicBezTo>
                  <a:cubicBezTo>
                    <a:pt x="60" y="49"/>
                    <a:pt x="94" y="76"/>
                    <a:pt x="118" y="82"/>
                  </a:cubicBezTo>
                  <a:cubicBezTo>
                    <a:pt x="119" y="83"/>
                    <a:pt x="120" y="81"/>
                    <a:pt x="119" y="80"/>
                  </a:cubicBezTo>
                  <a:cubicBezTo>
                    <a:pt x="109" y="72"/>
                    <a:pt x="97" y="65"/>
                    <a:pt x="87" y="57"/>
                  </a:cubicBezTo>
                  <a:cubicBezTo>
                    <a:pt x="75" y="47"/>
                    <a:pt x="67" y="35"/>
                    <a:pt x="58" y="22"/>
                  </a:cubicBezTo>
                  <a:cubicBezTo>
                    <a:pt x="85" y="17"/>
                    <a:pt x="105" y="30"/>
                    <a:pt x="126" y="45"/>
                  </a:cubicBezTo>
                  <a:cubicBezTo>
                    <a:pt x="140" y="55"/>
                    <a:pt x="153" y="66"/>
                    <a:pt x="170" y="71"/>
                  </a:cubicBezTo>
                  <a:cubicBezTo>
                    <a:pt x="184" y="76"/>
                    <a:pt x="207" y="80"/>
                    <a:pt x="212" y="96"/>
                  </a:cubicBezTo>
                  <a:cubicBezTo>
                    <a:pt x="190" y="112"/>
                    <a:pt x="158" y="101"/>
                    <a:pt x="137" y="92"/>
                  </a:cubicBezTo>
                  <a:cubicBezTo>
                    <a:pt x="136" y="92"/>
                    <a:pt x="135" y="93"/>
                    <a:pt x="136" y="94"/>
                  </a:cubicBezTo>
                  <a:cubicBezTo>
                    <a:pt x="151" y="102"/>
                    <a:pt x="169" y="108"/>
                    <a:pt x="186" y="110"/>
                  </a:cubicBezTo>
                  <a:cubicBezTo>
                    <a:pt x="192" y="111"/>
                    <a:pt x="202" y="111"/>
                    <a:pt x="209" y="107"/>
                  </a:cubicBezTo>
                  <a:cubicBezTo>
                    <a:pt x="206" y="114"/>
                    <a:pt x="203" y="121"/>
                    <a:pt x="198" y="127"/>
                  </a:cubicBezTo>
                  <a:cubicBezTo>
                    <a:pt x="189" y="139"/>
                    <a:pt x="177" y="145"/>
                    <a:pt x="164" y="1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169"/>
            <p:cNvSpPr/>
            <p:nvPr/>
          </p:nvSpPr>
          <p:spPr>
            <a:xfrm>
              <a:off x="9670680" y="5483880"/>
              <a:ext cx="63360" cy="5868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6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10" y="7"/>
                    <a:pt x="11" y="9"/>
                    <a:pt x="9" y="10"/>
                  </a:cubicBezTo>
                  <a:cubicBezTo>
                    <a:pt x="8" y="11"/>
                    <a:pt x="6" y="11"/>
                    <a:pt x="5" y="9"/>
                  </a:cubicBezTo>
                  <a:cubicBezTo>
                    <a:pt x="2" y="7"/>
                    <a:pt x="7" y="2"/>
                    <a:pt x="10" y="3"/>
                  </a:cubicBezTo>
                  <a:cubicBezTo>
                    <a:pt x="11" y="4"/>
                    <a:pt x="12" y="2"/>
                    <a:pt x="11" y="2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1" y="5"/>
                    <a:pt x="0" y="8"/>
                    <a:pt x="2" y="11"/>
                  </a:cubicBezTo>
                  <a:cubicBezTo>
                    <a:pt x="3" y="14"/>
                    <a:pt x="7" y="14"/>
                    <a:pt x="10" y="13"/>
                  </a:cubicBezTo>
                  <a:cubicBezTo>
                    <a:pt x="12" y="12"/>
                    <a:pt x="15" y="7"/>
                    <a:pt x="1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170"/>
            <p:cNvSpPr/>
            <p:nvPr/>
          </p:nvSpPr>
          <p:spPr>
            <a:xfrm>
              <a:off x="9776880" y="5512680"/>
              <a:ext cx="55080" cy="55080"/>
            </a:xfrm>
            <a:custGeom>
              <a:avLst/>
              <a:gdLst/>
              <a:ahLst/>
              <a:cxnLst/>
              <a:rect l="l" t="t" r="r" b="b"/>
              <a:pathLst>
                <a:path w="13" h="13">
                  <a:moveTo>
                    <a:pt x="11" y="6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7" y="5"/>
                    <a:pt x="8" y="3"/>
                    <a:pt x="7" y="3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1" y="13"/>
                    <a:pt x="13" y="8"/>
                    <a:pt x="1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171"/>
            <p:cNvSpPr/>
            <p:nvPr/>
          </p:nvSpPr>
          <p:spPr>
            <a:xfrm>
              <a:off x="9692640" y="5615280"/>
              <a:ext cx="88560" cy="71280"/>
            </a:xfrm>
            <a:custGeom>
              <a:avLst/>
              <a:gdLst/>
              <a:ahLst/>
              <a:cxnLst/>
              <a:rect l="l" t="t" r="r" b="b"/>
              <a:pathLst>
                <a:path w="21" h="17">
                  <a:moveTo>
                    <a:pt x="19" y="11"/>
                  </a:moveTo>
                  <a:cubicBezTo>
                    <a:pt x="21" y="7"/>
                    <a:pt x="20" y="0"/>
                    <a:pt x="15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10"/>
                    <a:pt x="2" y="14"/>
                    <a:pt x="7" y="15"/>
                  </a:cubicBezTo>
                  <a:cubicBezTo>
                    <a:pt x="11" y="17"/>
                    <a:pt x="16" y="14"/>
                    <a:pt x="19" y="11"/>
                  </a:cubicBezTo>
                  <a:close/>
                  <a:moveTo>
                    <a:pt x="9" y="12"/>
                  </a:moveTo>
                  <a:cubicBezTo>
                    <a:pt x="6" y="12"/>
                    <a:pt x="5" y="10"/>
                    <a:pt x="6" y="7"/>
                  </a:cubicBezTo>
                  <a:cubicBezTo>
                    <a:pt x="7" y="4"/>
                    <a:pt x="11" y="3"/>
                    <a:pt x="13" y="4"/>
                  </a:cubicBezTo>
                  <a:cubicBezTo>
                    <a:pt x="14" y="4"/>
                    <a:pt x="15" y="4"/>
                    <a:pt x="15" y="3"/>
                  </a:cubicBezTo>
                  <a:cubicBezTo>
                    <a:pt x="16" y="5"/>
                    <a:pt x="17" y="6"/>
                    <a:pt x="16" y="8"/>
                  </a:cubicBezTo>
                  <a:cubicBezTo>
                    <a:pt x="14" y="11"/>
                    <a:pt x="12" y="12"/>
                    <a:pt x="9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172"/>
            <p:cNvSpPr/>
            <p:nvPr/>
          </p:nvSpPr>
          <p:spPr>
            <a:xfrm>
              <a:off x="9878040" y="5618520"/>
              <a:ext cx="80640" cy="60120"/>
            </a:xfrm>
            <a:custGeom>
              <a:avLst/>
              <a:gdLst/>
              <a:ahLst/>
              <a:cxnLst/>
              <a:rect l="l" t="t" r="r" b="b"/>
              <a:pathLst>
                <a:path w="19" h="14">
                  <a:moveTo>
                    <a:pt x="15" y="2"/>
                  </a:moveTo>
                  <a:cubicBezTo>
                    <a:pt x="15" y="2"/>
                    <a:pt x="15" y="2"/>
                    <a:pt x="14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8" y="0"/>
                    <a:pt x="0" y="7"/>
                    <a:pt x="6" y="12"/>
                  </a:cubicBezTo>
                  <a:cubicBezTo>
                    <a:pt x="9" y="14"/>
                    <a:pt x="13" y="13"/>
                    <a:pt x="15" y="10"/>
                  </a:cubicBezTo>
                  <a:cubicBezTo>
                    <a:pt x="17" y="8"/>
                    <a:pt x="19" y="3"/>
                    <a:pt x="15" y="2"/>
                  </a:cubicBezTo>
                  <a:close/>
                  <a:moveTo>
                    <a:pt x="8" y="9"/>
                  </a:moveTo>
                  <a:cubicBezTo>
                    <a:pt x="5" y="6"/>
                    <a:pt x="11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10"/>
                    <a:pt x="9" y="10"/>
                    <a:pt x="8" y="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173"/>
            <p:cNvSpPr/>
            <p:nvPr/>
          </p:nvSpPr>
          <p:spPr>
            <a:xfrm>
              <a:off x="9827280" y="5686920"/>
              <a:ext cx="50400" cy="3780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12" y="6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6" y="6"/>
                    <a:pt x="5" y="6"/>
                    <a:pt x="4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5" y="9"/>
                    <a:pt x="7" y="9"/>
                  </a:cubicBezTo>
                  <a:cubicBezTo>
                    <a:pt x="9" y="9"/>
                    <a:pt x="12" y="8"/>
                    <a:pt x="1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174"/>
            <p:cNvSpPr/>
            <p:nvPr/>
          </p:nvSpPr>
          <p:spPr>
            <a:xfrm>
              <a:off x="10237320" y="4296600"/>
              <a:ext cx="288000" cy="267480"/>
            </a:xfrm>
            <a:custGeom>
              <a:avLst/>
              <a:gdLst/>
              <a:ahLst/>
              <a:cxnLst/>
              <a:rect l="l" t="t" r="r" b="b"/>
              <a:pathLst>
                <a:path w="68" h="63">
                  <a:moveTo>
                    <a:pt x="52" y="17"/>
                  </a:moveTo>
                  <a:cubicBezTo>
                    <a:pt x="52" y="17"/>
                    <a:pt x="52" y="17"/>
                    <a:pt x="51" y="17"/>
                  </a:cubicBezTo>
                  <a:cubicBezTo>
                    <a:pt x="29" y="0"/>
                    <a:pt x="0" y="30"/>
                    <a:pt x="17" y="52"/>
                  </a:cubicBezTo>
                  <a:cubicBezTo>
                    <a:pt x="27" y="63"/>
                    <a:pt x="46" y="63"/>
                    <a:pt x="56" y="53"/>
                  </a:cubicBezTo>
                  <a:cubicBezTo>
                    <a:pt x="68" y="41"/>
                    <a:pt x="64" y="24"/>
                    <a:pt x="52" y="17"/>
                  </a:cubicBezTo>
                  <a:close/>
                  <a:moveTo>
                    <a:pt x="20" y="46"/>
                  </a:moveTo>
                  <a:cubicBezTo>
                    <a:pt x="15" y="39"/>
                    <a:pt x="17" y="29"/>
                    <a:pt x="23" y="23"/>
                  </a:cubicBezTo>
                  <a:cubicBezTo>
                    <a:pt x="30" y="14"/>
                    <a:pt x="41" y="15"/>
                    <a:pt x="50" y="18"/>
                  </a:cubicBezTo>
                  <a:cubicBezTo>
                    <a:pt x="60" y="26"/>
                    <a:pt x="62" y="40"/>
                    <a:pt x="52" y="50"/>
                  </a:cubicBezTo>
                  <a:cubicBezTo>
                    <a:pt x="42" y="59"/>
                    <a:pt x="26" y="55"/>
                    <a:pt x="20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175"/>
            <p:cNvSpPr/>
            <p:nvPr/>
          </p:nvSpPr>
          <p:spPr>
            <a:xfrm>
              <a:off x="10504800" y="4567680"/>
              <a:ext cx="159840" cy="131400"/>
            </a:xfrm>
            <a:custGeom>
              <a:avLst/>
              <a:gdLst/>
              <a:ahLst/>
              <a:cxnLst/>
              <a:rect l="l" t="t" r="r" b="b"/>
              <a:pathLst>
                <a:path w="38" h="31">
                  <a:moveTo>
                    <a:pt x="35" y="16"/>
                  </a:moveTo>
                  <a:cubicBezTo>
                    <a:pt x="38" y="8"/>
                    <a:pt x="33" y="0"/>
                    <a:pt x="24" y="3"/>
                  </a:cubicBezTo>
                  <a:cubicBezTo>
                    <a:pt x="12" y="3"/>
                    <a:pt x="0" y="19"/>
                    <a:pt x="13" y="26"/>
                  </a:cubicBezTo>
                  <a:cubicBezTo>
                    <a:pt x="22" y="31"/>
                    <a:pt x="31" y="25"/>
                    <a:pt x="35" y="16"/>
                  </a:cubicBezTo>
                  <a:close/>
                  <a:moveTo>
                    <a:pt x="14" y="22"/>
                  </a:moveTo>
                  <a:cubicBezTo>
                    <a:pt x="9" y="19"/>
                    <a:pt x="12" y="13"/>
                    <a:pt x="15" y="10"/>
                  </a:cubicBezTo>
                  <a:cubicBezTo>
                    <a:pt x="20" y="6"/>
                    <a:pt x="26" y="5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10"/>
                    <a:pt x="31" y="14"/>
                    <a:pt x="30" y="16"/>
                  </a:cubicBezTo>
                  <a:cubicBezTo>
                    <a:pt x="27" y="22"/>
                    <a:pt x="20" y="25"/>
                    <a:pt x="14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76"/>
            <p:cNvSpPr/>
            <p:nvPr/>
          </p:nvSpPr>
          <p:spPr>
            <a:xfrm>
              <a:off x="10636200" y="4356720"/>
              <a:ext cx="104400" cy="101160"/>
            </a:xfrm>
            <a:custGeom>
              <a:avLst/>
              <a:gdLst/>
              <a:ahLst/>
              <a:cxnLst/>
              <a:rect l="l" t="t" r="r" b="b"/>
              <a:pathLst>
                <a:path w="25" h="24">
                  <a:moveTo>
                    <a:pt x="24" y="12"/>
                  </a:moveTo>
                  <a:cubicBezTo>
                    <a:pt x="25" y="5"/>
                    <a:pt x="17" y="0"/>
                    <a:pt x="11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8" y="5"/>
                    <a:pt x="5" y="7"/>
                    <a:pt x="4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6" y="24"/>
                    <a:pt x="23" y="20"/>
                    <a:pt x="24" y="12"/>
                  </a:cubicBezTo>
                  <a:close/>
                  <a:moveTo>
                    <a:pt x="9" y="19"/>
                  </a:moveTo>
                  <a:cubicBezTo>
                    <a:pt x="5" y="17"/>
                    <a:pt x="5" y="13"/>
                    <a:pt x="8" y="10"/>
                  </a:cubicBezTo>
                  <a:cubicBezTo>
                    <a:pt x="9" y="8"/>
                    <a:pt x="11" y="7"/>
                    <a:pt x="14" y="6"/>
                  </a:cubicBezTo>
                  <a:cubicBezTo>
                    <a:pt x="17" y="6"/>
                    <a:pt x="20" y="8"/>
                    <a:pt x="20" y="12"/>
                  </a:cubicBezTo>
                  <a:cubicBezTo>
                    <a:pt x="20" y="18"/>
                    <a:pt x="14" y="20"/>
                    <a:pt x="9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177"/>
            <p:cNvSpPr/>
            <p:nvPr/>
          </p:nvSpPr>
          <p:spPr>
            <a:xfrm>
              <a:off x="10998720" y="2008800"/>
              <a:ext cx="123480" cy="126720"/>
            </a:xfrm>
            <a:custGeom>
              <a:avLst/>
              <a:gdLst/>
              <a:ahLst/>
              <a:cxnLst/>
              <a:rect l="l" t="t" r="r" b="b"/>
              <a:pathLst>
                <a:path w="29" h="30"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7" y="18"/>
                    <a:pt x="4" y="25"/>
                    <a:pt x="0" y="30"/>
                  </a:cubicBezTo>
                  <a:cubicBezTo>
                    <a:pt x="8" y="28"/>
                    <a:pt x="16" y="25"/>
                    <a:pt x="24" y="21"/>
                  </a:cubicBezTo>
                  <a:cubicBezTo>
                    <a:pt x="26" y="21"/>
                    <a:pt x="27" y="20"/>
                    <a:pt x="29" y="19"/>
                  </a:cubicBezTo>
                  <a:cubicBezTo>
                    <a:pt x="24" y="14"/>
                    <a:pt x="23" y="6"/>
                    <a:pt x="19" y="0"/>
                  </a:cubicBezTo>
                  <a:cubicBezTo>
                    <a:pt x="16" y="2"/>
                    <a:pt x="14" y="5"/>
                    <a:pt x="12" y="9"/>
                  </a:cubicBezTo>
                  <a:close/>
                </a:path>
              </a:pathLst>
            </a:custGeom>
            <a:solidFill>
              <a:srgbClr val="298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178"/>
            <p:cNvSpPr/>
            <p:nvPr/>
          </p:nvSpPr>
          <p:spPr>
            <a:xfrm>
              <a:off x="11117520" y="1682280"/>
              <a:ext cx="371880" cy="393120"/>
            </a:xfrm>
            <a:custGeom>
              <a:avLst/>
              <a:gdLst/>
              <a:ahLst/>
              <a:cxnLst/>
              <a:rect l="l" t="t" r="r" b="b"/>
              <a:pathLst>
                <a:path w="88" h="93">
                  <a:moveTo>
                    <a:pt x="49" y="42"/>
                  </a:moveTo>
                  <a:cubicBezTo>
                    <a:pt x="39" y="48"/>
                    <a:pt x="28" y="52"/>
                    <a:pt x="19" y="59"/>
                  </a:cubicBezTo>
                  <a:cubicBezTo>
                    <a:pt x="11" y="65"/>
                    <a:pt x="5" y="73"/>
                    <a:pt x="0" y="82"/>
                  </a:cubicBezTo>
                  <a:cubicBezTo>
                    <a:pt x="1" y="83"/>
                    <a:pt x="1" y="83"/>
                    <a:pt x="1" y="84"/>
                  </a:cubicBezTo>
                  <a:cubicBezTo>
                    <a:pt x="3" y="87"/>
                    <a:pt x="4" y="90"/>
                    <a:pt x="6" y="93"/>
                  </a:cubicBezTo>
                  <a:cubicBezTo>
                    <a:pt x="11" y="79"/>
                    <a:pt x="24" y="67"/>
                    <a:pt x="38" y="58"/>
                  </a:cubicBezTo>
                  <a:cubicBezTo>
                    <a:pt x="51" y="50"/>
                    <a:pt x="64" y="43"/>
                    <a:pt x="76" y="34"/>
                  </a:cubicBezTo>
                  <a:cubicBezTo>
                    <a:pt x="81" y="30"/>
                    <a:pt x="85" y="27"/>
                    <a:pt x="88" y="22"/>
                  </a:cubicBezTo>
                  <a:cubicBezTo>
                    <a:pt x="88" y="21"/>
                    <a:pt x="88" y="19"/>
                    <a:pt x="88" y="17"/>
                  </a:cubicBezTo>
                  <a:cubicBezTo>
                    <a:pt x="88" y="12"/>
                    <a:pt x="88" y="6"/>
                    <a:pt x="88" y="0"/>
                  </a:cubicBezTo>
                  <a:cubicBezTo>
                    <a:pt x="80" y="17"/>
                    <a:pt x="64" y="33"/>
                    <a:pt x="49" y="42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179"/>
            <p:cNvSpPr/>
            <p:nvPr/>
          </p:nvSpPr>
          <p:spPr>
            <a:xfrm>
              <a:off x="10843920" y="2075760"/>
              <a:ext cx="117000" cy="75600"/>
            </a:xfrm>
            <a:custGeom>
              <a:avLst/>
              <a:gdLst/>
              <a:ahLst/>
              <a:cxnLst/>
              <a:rect l="l" t="t" r="r" b="b"/>
              <a:pathLst>
                <a:path w="28" h="18">
                  <a:moveTo>
                    <a:pt x="0" y="8"/>
                  </a:moveTo>
                  <a:cubicBezTo>
                    <a:pt x="9" y="10"/>
                    <a:pt x="17" y="17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8" y="0"/>
                    <a:pt x="13" y="3"/>
                    <a:pt x="0" y="8"/>
                  </a:cubicBezTo>
                  <a:close/>
                </a:path>
              </a:pathLst>
            </a:custGeom>
            <a:solidFill>
              <a:srgbClr val="298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80"/>
            <p:cNvSpPr/>
            <p:nvPr/>
          </p:nvSpPr>
          <p:spPr>
            <a:xfrm>
              <a:off x="9819360" y="2029680"/>
              <a:ext cx="753480" cy="270720"/>
            </a:xfrm>
            <a:custGeom>
              <a:avLst/>
              <a:gdLst/>
              <a:ahLst/>
              <a:cxnLst/>
              <a:rect l="l" t="t" r="r" b="b"/>
              <a:pathLst>
                <a:path w="178" h="64">
                  <a:moveTo>
                    <a:pt x="159" y="43"/>
                  </a:moveTo>
                  <a:cubicBezTo>
                    <a:pt x="156" y="41"/>
                    <a:pt x="154" y="38"/>
                    <a:pt x="154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22" y="32"/>
                    <a:pt x="92" y="24"/>
                    <a:pt x="64" y="17"/>
                  </a:cubicBezTo>
                  <a:cubicBezTo>
                    <a:pt x="42" y="12"/>
                    <a:pt x="21" y="6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8" y="21"/>
                    <a:pt x="44" y="21"/>
                    <a:pt x="65" y="25"/>
                  </a:cubicBezTo>
                  <a:cubicBezTo>
                    <a:pt x="88" y="30"/>
                    <a:pt x="110" y="38"/>
                    <a:pt x="133" y="44"/>
                  </a:cubicBezTo>
                  <a:cubicBezTo>
                    <a:pt x="134" y="44"/>
                    <a:pt x="134" y="47"/>
                    <a:pt x="133" y="46"/>
                  </a:cubicBezTo>
                  <a:cubicBezTo>
                    <a:pt x="104" y="42"/>
                    <a:pt x="77" y="32"/>
                    <a:pt x="49" y="27"/>
                  </a:cubicBezTo>
                  <a:cubicBezTo>
                    <a:pt x="33" y="23"/>
                    <a:pt x="14" y="23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47" y="29"/>
                    <a:pt x="92" y="45"/>
                    <a:pt x="137" y="55"/>
                  </a:cubicBezTo>
                  <a:cubicBezTo>
                    <a:pt x="150" y="59"/>
                    <a:pt x="164" y="61"/>
                    <a:pt x="178" y="64"/>
                  </a:cubicBezTo>
                  <a:cubicBezTo>
                    <a:pt x="176" y="60"/>
                    <a:pt x="174" y="56"/>
                    <a:pt x="171" y="52"/>
                  </a:cubicBezTo>
                  <a:cubicBezTo>
                    <a:pt x="168" y="48"/>
                    <a:pt x="164" y="46"/>
                    <a:pt x="159" y="43"/>
                  </a:cubicBezTo>
                  <a:close/>
                  <a:moveTo>
                    <a:pt x="167" y="54"/>
                  </a:moveTo>
                  <a:cubicBezTo>
                    <a:pt x="160" y="54"/>
                    <a:pt x="152" y="50"/>
                    <a:pt x="146" y="48"/>
                  </a:cubicBezTo>
                  <a:cubicBezTo>
                    <a:pt x="145" y="47"/>
                    <a:pt x="146" y="45"/>
                    <a:pt x="147" y="45"/>
                  </a:cubicBezTo>
                  <a:cubicBezTo>
                    <a:pt x="151" y="47"/>
                    <a:pt x="155" y="48"/>
                    <a:pt x="159" y="49"/>
                  </a:cubicBezTo>
                  <a:cubicBezTo>
                    <a:pt x="162" y="50"/>
                    <a:pt x="165" y="50"/>
                    <a:pt x="167" y="52"/>
                  </a:cubicBezTo>
                  <a:cubicBezTo>
                    <a:pt x="168" y="52"/>
                    <a:pt x="168" y="54"/>
                    <a:pt x="167" y="5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181"/>
            <p:cNvSpPr/>
            <p:nvPr/>
          </p:nvSpPr>
          <p:spPr>
            <a:xfrm>
              <a:off x="9819360" y="2029680"/>
              <a:ext cx="688320" cy="212400"/>
            </a:xfrm>
            <a:custGeom>
              <a:avLst/>
              <a:gdLst/>
              <a:ahLst/>
              <a:cxnLst/>
              <a:rect l="l" t="t" r="r" b="b"/>
              <a:pathLst>
                <a:path w="163" h="50">
                  <a:moveTo>
                    <a:pt x="125" y="42"/>
                  </a:moveTo>
                  <a:cubicBezTo>
                    <a:pt x="132" y="41"/>
                    <a:pt x="139" y="44"/>
                    <a:pt x="146" y="46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50" y="46"/>
                    <a:pt x="153" y="47"/>
                    <a:pt x="156" y="48"/>
                  </a:cubicBezTo>
                  <a:cubicBezTo>
                    <a:pt x="159" y="49"/>
                    <a:pt x="161" y="49"/>
                    <a:pt x="163" y="50"/>
                  </a:cubicBezTo>
                  <a:cubicBezTo>
                    <a:pt x="162" y="48"/>
                    <a:pt x="160" y="45"/>
                    <a:pt x="158" y="43"/>
                  </a:cubicBezTo>
                  <a:cubicBezTo>
                    <a:pt x="158" y="43"/>
                    <a:pt x="158" y="42"/>
                    <a:pt x="158" y="42"/>
                  </a:cubicBezTo>
                  <a:cubicBezTo>
                    <a:pt x="155" y="40"/>
                    <a:pt x="154" y="37"/>
                    <a:pt x="154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22" y="32"/>
                    <a:pt x="92" y="24"/>
                    <a:pt x="64" y="17"/>
                  </a:cubicBezTo>
                  <a:cubicBezTo>
                    <a:pt x="42" y="12"/>
                    <a:pt x="21" y="6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8" y="21"/>
                    <a:pt x="44" y="21"/>
                    <a:pt x="65" y="25"/>
                  </a:cubicBezTo>
                  <a:cubicBezTo>
                    <a:pt x="85" y="30"/>
                    <a:pt x="105" y="36"/>
                    <a:pt x="125" y="42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CustomShape 182"/>
            <p:cNvSpPr/>
            <p:nvPr/>
          </p:nvSpPr>
          <p:spPr>
            <a:xfrm>
              <a:off x="9827280" y="1720440"/>
              <a:ext cx="1074600" cy="427680"/>
            </a:xfrm>
            <a:custGeom>
              <a:avLst/>
              <a:gdLst/>
              <a:ahLst/>
              <a:cxnLst/>
              <a:rect l="l" t="t" r="r" b="b"/>
              <a:pathLst>
                <a:path w="254" h="101">
                  <a:moveTo>
                    <a:pt x="150" y="101"/>
                  </a:moveTo>
                  <a:cubicBezTo>
                    <a:pt x="154" y="74"/>
                    <a:pt x="173" y="49"/>
                    <a:pt x="198" y="38"/>
                  </a:cubicBezTo>
                  <a:cubicBezTo>
                    <a:pt x="215" y="31"/>
                    <a:pt x="235" y="28"/>
                    <a:pt x="254" y="31"/>
                  </a:cubicBezTo>
                  <a:cubicBezTo>
                    <a:pt x="226" y="18"/>
                    <a:pt x="197" y="8"/>
                    <a:pt x="167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47" y="1"/>
                    <a:pt x="135" y="0"/>
                    <a:pt x="122" y="1"/>
                  </a:cubicBezTo>
                  <a:cubicBezTo>
                    <a:pt x="70" y="5"/>
                    <a:pt x="37" y="38"/>
                    <a:pt x="0" y="68"/>
                  </a:cubicBezTo>
                  <a:cubicBezTo>
                    <a:pt x="21" y="73"/>
                    <a:pt x="42" y="80"/>
                    <a:pt x="63" y="85"/>
                  </a:cubicBezTo>
                  <a:cubicBezTo>
                    <a:pt x="91" y="91"/>
                    <a:pt x="121" y="95"/>
                    <a:pt x="15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183"/>
            <p:cNvSpPr/>
            <p:nvPr/>
          </p:nvSpPr>
          <p:spPr>
            <a:xfrm>
              <a:off x="10555560" y="1515960"/>
              <a:ext cx="930600" cy="415080"/>
            </a:xfrm>
            <a:custGeom>
              <a:avLst/>
              <a:gdLst/>
              <a:ahLst/>
              <a:cxnLst/>
              <a:rect l="l" t="t" r="r" b="b"/>
              <a:pathLst>
                <a:path w="220" h="98">
                  <a:moveTo>
                    <a:pt x="143" y="26"/>
                  </a:moveTo>
                  <a:cubicBezTo>
                    <a:pt x="115" y="20"/>
                    <a:pt x="88" y="5"/>
                    <a:pt x="60" y="0"/>
                  </a:cubicBezTo>
                  <a:cubicBezTo>
                    <a:pt x="51" y="3"/>
                    <a:pt x="43" y="7"/>
                    <a:pt x="36" y="13"/>
                  </a:cubicBezTo>
                  <a:cubicBezTo>
                    <a:pt x="22" y="23"/>
                    <a:pt x="11" y="35"/>
                    <a:pt x="0" y="47"/>
                  </a:cubicBezTo>
                  <a:cubicBezTo>
                    <a:pt x="15" y="50"/>
                    <a:pt x="30" y="54"/>
                    <a:pt x="45" y="59"/>
                  </a:cubicBezTo>
                  <a:cubicBezTo>
                    <a:pt x="73" y="69"/>
                    <a:pt x="101" y="80"/>
                    <a:pt x="126" y="98"/>
                  </a:cubicBezTo>
                  <a:cubicBezTo>
                    <a:pt x="126" y="77"/>
                    <a:pt x="151" y="64"/>
                    <a:pt x="168" y="57"/>
                  </a:cubicBezTo>
                  <a:cubicBezTo>
                    <a:pt x="181" y="51"/>
                    <a:pt x="197" y="45"/>
                    <a:pt x="207" y="34"/>
                  </a:cubicBezTo>
                  <a:cubicBezTo>
                    <a:pt x="212" y="27"/>
                    <a:pt x="217" y="19"/>
                    <a:pt x="220" y="1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196" y="23"/>
                    <a:pt x="170" y="31"/>
                    <a:pt x="14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184"/>
            <p:cNvSpPr/>
            <p:nvPr/>
          </p:nvSpPr>
          <p:spPr>
            <a:xfrm>
              <a:off x="9827280" y="1748880"/>
              <a:ext cx="1074600" cy="399240"/>
            </a:xfrm>
            <a:custGeom>
              <a:avLst/>
              <a:gdLst/>
              <a:ahLst/>
              <a:cxnLst/>
              <a:rect l="l" t="t" r="r" b="b"/>
              <a:pathLst>
                <a:path w="254" h="94">
                  <a:moveTo>
                    <a:pt x="185" y="0"/>
                  </a:moveTo>
                  <a:cubicBezTo>
                    <a:pt x="198" y="3"/>
                    <a:pt x="211" y="8"/>
                    <a:pt x="220" y="19"/>
                  </a:cubicBezTo>
                  <a:cubicBezTo>
                    <a:pt x="222" y="20"/>
                    <a:pt x="220" y="23"/>
                    <a:pt x="219" y="23"/>
                  </a:cubicBezTo>
                  <a:cubicBezTo>
                    <a:pt x="198" y="25"/>
                    <a:pt x="178" y="32"/>
                    <a:pt x="161" y="46"/>
                  </a:cubicBezTo>
                  <a:cubicBezTo>
                    <a:pt x="153" y="53"/>
                    <a:pt x="145" y="61"/>
                    <a:pt x="139" y="70"/>
                  </a:cubicBezTo>
                  <a:cubicBezTo>
                    <a:pt x="137" y="73"/>
                    <a:pt x="135" y="78"/>
                    <a:pt x="132" y="79"/>
                  </a:cubicBezTo>
                  <a:cubicBezTo>
                    <a:pt x="117" y="83"/>
                    <a:pt x="100" y="71"/>
                    <a:pt x="87" y="67"/>
                  </a:cubicBezTo>
                  <a:cubicBezTo>
                    <a:pt x="68" y="61"/>
                    <a:pt x="49" y="55"/>
                    <a:pt x="32" y="47"/>
                  </a:cubicBezTo>
                  <a:cubicBezTo>
                    <a:pt x="30" y="46"/>
                    <a:pt x="30" y="45"/>
                    <a:pt x="30" y="44"/>
                  </a:cubicBezTo>
                  <a:cubicBezTo>
                    <a:pt x="33" y="38"/>
                    <a:pt x="37" y="33"/>
                    <a:pt x="41" y="28"/>
                  </a:cubicBezTo>
                  <a:cubicBezTo>
                    <a:pt x="27" y="38"/>
                    <a:pt x="14" y="50"/>
                    <a:pt x="0" y="61"/>
                  </a:cubicBezTo>
                  <a:cubicBezTo>
                    <a:pt x="21" y="66"/>
                    <a:pt x="42" y="73"/>
                    <a:pt x="63" y="78"/>
                  </a:cubicBezTo>
                  <a:cubicBezTo>
                    <a:pt x="91" y="84"/>
                    <a:pt x="121" y="88"/>
                    <a:pt x="150" y="94"/>
                  </a:cubicBezTo>
                  <a:cubicBezTo>
                    <a:pt x="154" y="67"/>
                    <a:pt x="173" y="42"/>
                    <a:pt x="198" y="31"/>
                  </a:cubicBezTo>
                  <a:cubicBezTo>
                    <a:pt x="215" y="24"/>
                    <a:pt x="235" y="21"/>
                    <a:pt x="254" y="24"/>
                  </a:cubicBezTo>
                  <a:cubicBezTo>
                    <a:pt x="232" y="14"/>
                    <a:pt x="208" y="5"/>
                    <a:pt x="185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CustomShape 185"/>
            <p:cNvSpPr/>
            <p:nvPr/>
          </p:nvSpPr>
          <p:spPr>
            <a:xfrm>
              <a:off x="10555560" y="1515960"/>
              <a:ext cx="845280" cy="415080"/>
            </a:xfrm>
            <a:custGeom>
              <a:avLst/>
              <a:gdLst/>
              <a:ahLst/>
              <a:cxnLst/>
              <a:rect l="l" t="t" r="r" b="b"/>
              <a:pathLst>
                <a:path w="200" h="98">
                  <a:moveTo>
                    <a:pt x="119" y="79"/>
                  </a:moveTo>
                  <a:cubicBezTo>
                    <a:pt x="118" y="80"/>
                    <a:pt x="116" y="81"/>
                    <a:pt x="115" y="80"/>
                  </a:cubicBezTo>
                  <a:cubicBezTo>
                    <a:pt x="101" y="69"/>
                    <a:pt x="86" y="59"/>
                    <a:pt x="70" y="53"/>
                  </a:cubicBezTo>
                  <a:cubicBezTo>
                    <a:pt x="62" y="49"/>
                    <a:pt x="52" y="46"/>
                    <a:pt x="43" y="46"/>
                  </a:cubicBezTo>
                  <a:cubicBezTo>
                    <a:pt x="36" y="45"/>
                    <a:pt x="30" y="46"/>
                    <a:pt x="23" y="44"/>
                  </a:cubicBezTo>
                  <a:cubicBezTo>
                    <a:pt x="21" y="44"/>
                    <a:pt x="20" y="42"/>
                    <a:pt x="21" y="41"/>
                  </a:cubicBezTo>
                  <a:cubicBezTo>
                    <a:pt x="28" y="25"/>
                    <a:pt x="43" y="8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1" y="3"/>
                    <a:pt x="43" y="7"/>
                    <a:pt x="36" y="13"/>
                  </a:cubicBezTo>
                  <a:cubicBezTo>
                    <a:pt x="22" y="23"/>
                    <a:pt x="11" y="35"/>
                    <a:pt x="0" y="47"/>
                  </a:cubicBezTo>
                  <a:cubicBezTo>
                    <a:pt x="15" y="50"/>
                    <a:pt x="30" y="54"/>
                    <a:pt x="45" y="59"/>
                  </a:cubicBezTo>
                  <a:cubicBezTo>
                    <a:pt x="73" y="69"/>
                    <a:pt x="101" y="80"/>
                    <a:pt x="126" y="98"/>
                  </a:cubicBezTo>
                  <a:cubicBezTo>
                    <a:pt x="126" y="77"/>
                    <a:pt x="151" y="64"/>
                    <a:pt x="168" y="57"/>
                  </a:cubicBezTo>
                  <a:cubicBezTo>
                    <a:pt x="179" y="52"/>
                    <a:pt x="191" y="47"/>
                    <a:pt x="200" y="40"/>
                  </a:cubicBezTo>
                  <a:cubicBezTo>
                    <a:pt x="173" y="54"/>
                    <a:pt x="134" y="49"/>
                    <a:pt x="119" y="79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186"/>
            <p:cNvSpPr/>
            <p:nvPr/>
          </p:nvSpPr>
          <p:spPr>
            <a:xfrm>
              <a:off x="10487520" y="1626840"/>
              <a:ext cx="1001880" cy="678240"/>
            </a:xfrm>
            <a:custGeom>
              <a:avLst/>
              <a:gdLst/>
              <a:ahLst/>
              <a:cxnLst/>
              <a:rect l="l" t="t" r="r" b="b"/>
              <a:pathLst>
                <a:path w="237" h="160">
                  <a:moveTo>
                    <a:pt x="209" y="26"/>
                  </a:moveTo>
                  <a:cubicBezTo>
                    <a:pt x="187" y="39"/>
                    <a:pt x="151" y="45"/>
                    <a:pt x="146" y="75"/>
                  </a:cubicBezTo>
                  <a:cubicBezTo>
                    <a:pt x="146" y="76"/>
                    <a:pt x="145" y="76"/>
                    <a:pt x="145" y="76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38" y="74"/>
                    <a:pt x="133" y="72"/>
                    <a:pt x="129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0" y="60"/>
                    <a:pt x="73" y="52"/>
                    <a:pt x="45" y="66"/>
                  </a:cubicBezTo>
                  <a:cubicBezTo>
                    <a:pt x="32" y="72"/>
                    <a:pt x="20" y="81"/>
                    <a:pt x="12" y="93"/>
                  </a:cubicBezTo>
                  <a:cubicBezTo>
                    <a:pt x="6" y="103"/>
                    <a:pt x="3" y="114"/>
                    <a:pt x="1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5"/>
                    <a:pt x="10" y="137"/>
                    <a:pt x="13" y="141"/>
                  </a:cubicBezTo>
                  <a:cubicBezTo>
                    <a:pt x="18" y="146"/>
                    <a:pt x="22" y="153"/>
                    <a:pt x="24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40" y="134"/>
                    <a:pt x="63" y="110"/>
                    <a:pt x="92" y="105"/>
                  </a:cubicBezTo>
                  <a:cubicBezTo>
                    <a:pt x="101" y="104"/>
                    <a:pt x="116" y="103"/>
                    <a:pt x="117" y="115"/>
                  </a:cubicBezTo>
                  <a:cubicBezTo>
                    <a:pt x="117" y="115"/>
                    <a:pt x="117" y="116"/>
                    <a:pt x="117" y="116"/>
                  </a:cubicBezTo>
                  <a:cubicBezTo>
                    <a:pt x="119" y="111"/>
                    <a:pt x="122" y="105"/>
                    <a:pt x="125" y="101"/>
                  </a:cubicBezTo>
                  <a:cubicBezTo>
                    <a:pt x="125" y="100"/>
                    <a:pt x="126" y="99"/>
                    <a:pt x="127" y="98"/>
                  </a:cubicBezTo>
                  <a:cubicBezTo>
                    <a:pt x="110" y="81"/>
                    <a:pt x="81" y="85"/>
                    <a:pt x="63" y="96"/>
                  </a:cubicBezTo>
                  <a:cubicBezTo>
                    <a:pt x="46" y="107"/>
                    <a:pt x="32" y="121"/>
                    <a:pt x="22" y="138"/>
                  </a:cubicBezTo>
                  <a:cubicBezTo>
                    <a:pt x="21" y="140"/>
                    <a:pt x="18" y="139"/>
                    <a:pt x="19" y="137"/>
                  </a:cubicBezTo>
                  <a:cubicBezTo>
                    <a:pt x="30" y="114"/>
                    <a:pt x="49" y="92"/>
                    <a:pt x="75" y="84"/>
                  </a:cubicBezTo>
                  <a:cubicBezTo>
                    <a:pt x="89" y="80"/>
                    <a:pt x="120" y="77"/>
                    <a:pt x="130" y="93"/>
                  </a:cubicBezTo>
                  <a:cubicBezTo>
                    <a:pt x="132" y="89"/>
                    <a:pt x="135" y="86"/>
                    <a:pt x="139" y="83"/>
                  </a:cubicBezTo>
                  <a:cubicBezTo>
                    <a:pt x="141" y="83"/>
                    <a:pt x="143" y="83"/>
                    <a:pt x="144" y="84"/>
                  </a:cubicBezTo>
                  <a:cubicBezTo>
                    <a:pt x="145" y="86"/>
                    <a:pt x="146" y="88"/>
                    <a:pt x="147" y="90"/>
                  </a:cubicBezTo>
                  <a:cubicBezTo>
                    <a:pt x="154" y="77"/>
                    <a:pt x="164" y="67"/>
                    <a:pt x="177" y="60"/>
                  </a:cubicBezTo>
                  <a:cubicBezTo>
                    <a:pt x="202" y="47"/>
                    <a:pt x="223" y="31"/>
                    <a:pt x="235" y="6"/>
                  </a:cubicBezTo>
                  <a:cubicBezTo>
                    <a:pt x="236" y="5"/>
                    <a:pt x="236" y="4"/>
                    <a:pt x="237" y="4"/>
                  </a:cubicBezTo>
                  <a:cubicBezTo>
                    <a:pt x="237" y="3"/>
                    <a:pt x="237" y="1"/>
                    <a:pt x="237" y="0"/>
                  </a:cubicBezTo>
                  <a:cubicBezTo>
                    <a:pt x="230" y="11"/>
                    <a:pt x="220" y="20"/>
                    <a:pt x="209" y="26"/>
                  </a:cubicBezTo>
                  <a:close/>
                  <a:moveTo>
                    <a:pt x="105" y="75"/>
                  </a:moveTo>
                  <a:cubicBezTo>
                    <a:pt x="84" y="69"/>
                    <a:pt x="65" y="70"/>
                    <a:pt x="47" y="83"/>
                  </a:cubicBezTo>
                  <a:cubicBezTo>
                    <a:pt x="36" y="91"/>
                    <a:pt x="21" y="102"/>
                    <a:pt x="19" y="117"/>
                  </a:cubicBezTo>
                  <a:cubicBezTo>
                    <a:pt x="18" y="118"/>
                    <a:pt x="17" y="118"/>
                    <a:pt x="16" y="117"/>
                  </a:cubicBezTo>
                  <a:cubicBezTo>
                    <a:pt x="14" y="101"/>
                    <a:pt x="33" y="87"/>
                    <a:pt x="45" y="79"/>
                  </a:cubicBezTo>
                  <a:cubicBezTo>
                    <a:pt x="63" y="66"/>
                    <a:pt x="85" y="63"/>
                    <a:pt x="105" y="73"/>
                  </a:cubicBezTo>
                  <a:cubicBezTo>
                    <a:pt x="106" y="73"/>
                    <a:pt x="106" y="75"/>
                    <a:pt x="105" y="75"/>
                  </a:cubicBezTo>
                  <a:close/>
                  <a:moveTo>
                    <a:pt x="126" y="83"/>
                  </a:moveTo>
                  <a:cubicBezTo>
                    <a:pt x="125" y="83"/>
                    <a:pt x="124" y="82"/>
                    <a:pt x="123" y="8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79"/>
                    <a:pt x="119" y="76"/>
                    <a:pt x="121" y="77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2"/>
                    <a:pt x="127" y="83"/>
                    <a:pt x="126" y="83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187"/>
            <p:cNvSpPr/>
            <p:nvPr/>
          </p:nvSpPr>
          <p:spPr>
            <a:xfrm>
              <a:off x="10487520" y="1626840"/>
              <a:ext cx="1001880" cy="617760"/>
            </a:xfrm>
            <a:custGeom>
              <a:avLst/>
              <a:gdLst/>
              <a:ahLst/>
              <a:cxnLst/>
              <a:rect l="l" t="t" r="r" b="b"/>
              <a:pathLst>
                <a:path w="237" h="146">
                  <a:moveTo>
                    <a:pt x="209" y="26"/>
                  </a:moveTo>
                  <a:cubicBezTo>
                    <a:pt x="187" y="39"/>
                    <a:pt x="151" y="45"/>
                    <a:pt x="146" y="75"/>
                  </a:cubicBezTo>
                  <a:cubicBezTo>
                    <a:pt x="146" y="76"/>
                    <a:pt x="145" y="76"/>
                    <a:pt x="145" y="76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38" y="74"/>
                    <a:pt x="133" y="72"/>
                    <a:pt x="129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0" y="60"/>
                    <a:pt x="73" y="52"/>
                    <a:pt x="45" y="66"/>
                  </a:cubicBezTo>
                  <a:cubicBezTo>
                    <a:pt x="32" y="72"/>
                    <a:pt x="20" y="81"/>
                    <a:pt x="12" y="93"/>
                  </a:cubicBezTo>
                  <a:cubicBezTo>
                    <a:pt x="6" y="103"/>
                    <a:pt x="3" y="114"/>
                    <a:pt x="1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5"/>
                    <a:pt x="10" y="137"/>
                    <a:pt x="13" y="141"/>
                  </a:cubicBezTo>
                  <a:cubicBezTo>
                    <a:pt x="15" y="143"/>
                    <a:pt x="16" y="144"/>
                    <a:pt x="17" y="146"/>
                  </a:cubicBezTo>
                  <a:cubicBezTo>
                    <a:pt x="18" y="144"/>
                    <a:pt x="19" y="141"/>
                    <a:pt x="20" y="139"/>
                  </a:cubicBezTo>
                  <a:cubicBezTo>
                    <a:pt x="19" y="139"/>
                    <a:pt x="19" y="138"/>
                    <a:pt x="19" y="137"/>
                  </a:cubicBezTo>
                  <a:cubicBezTo>
                    <a:pt x="30" y="114"/>
                    <a:pt x="49" y="92"/>
                    <a:pt x="75" y="84"/>
                  </a:cubicBezTo>
                  <a:cubicBezTo>
                    <a:pt x="89" y="80"/>
                    <a:pt x="120" y="77"/>
                    <a:pt x="130" y="93"/>
                  </a:cubicBezTo>
                  <a:cubicBezTo>
                    <a:pt x="132" y="89"/>
                    <a:pt x="135" y="86"/>
                    <a:pt x="139" y="83"/>
                  </a:cubicBezTo>
                  <a:cubicBezTo>
                    <a:pt x="141" y="83"/>
                    <a:pt x="143" y="83"/>
                    <a:pt x="144" y="84"/>
                  </a:cubicBezTo>
                  <a:cubicBezTo>
                    <a:pt x="145" y="86"/>
                    <a:pt x="146" y="88"/>
                    <a:pt x="147" y="90"/>
                  </a:cubicBezTo>
                  <a:cubicBezTo>
                    <a:pt x="154" y="77"/>
                    <a:pt x="164" y="67"/>
                    <a:pt x="177" y="60"/>
                  </a:cubicBezTo>
                  <a:cubicBezTo>
                    <a:pt x="202" y="47"/>
                    <a:pt x="223" y="31"/>
                    <a:pt x="235" y="6"/>
                  </a:cubicBezTo>
                  <a:cubicBezTo>
                    <a:pt x="236" y="5"/>
                    <a:pt x="236" y="4"/>
                    <a:pt x="237" y="4"/>
                  </a:cubicBezTo>
                  <a:cubicBezTo>
                    <a:pt x="237" y="3"/>
                    <a:pt x="237" y="1"/>
                    <a:pt x="237" y="0"/>
                  </a:cubicBezTo>
                  <a:cubicBezTo>
                    <a:pt x="230" y="11"/>
                    <a:pt x="220" y="20"/>
                    <a:pt x="209" y="26"/>
                  </a:cubicBezTo>
                  <a:close/>
                  <a:moveTo>
                    <a:pt x="105" y="75"/>
                  </a:moveTo>
                  <a:cubicBezTo>
                    <a:pt x="84" y="69"/>
                    <a:pt x="65" y="70"/>
                    <a:pt x="47" y="83"/>
                  </a:cubicBezTo>
                  <a:cubicBezTo>
                    <a:pt x="36" y="91"/>
                    <a:pt x="21" y="102"/>
                    <a:pt x="19" y="117"/>
                  </a:cubicBezTo>
                  <a:cubicBezTo>
                    <a:pt x="18" y="118"/>
                    <a:pt x="17" y="118"/>
                    <a:pt x="16" y="117"/>
                  </a:cubicBezTo>
                  <a:cubicBezTo>
                    <a:pt x="14" y="101"/>
                    <a:pt x="33" y="87"/>
                    <a:pt x="45" y="79"/>
                  </a:cubicBezTo>
                  <a:cubicBezTo>
                    <a:pt x="63" y="66"/>
                    <a:pt x="85" y="63"/>
                    <a:pt x="105" y="73"/>
                  </a:cubicBezTo>
                  <a:cubicBezTo>
                    <a:pt x="106" y="73"/>
                    <a:pt x="106" y="75"/>
                    <a:pt x="105" y="75"/>
                  </a:cubicBezTo>
                  <a:close/>
                  <a:moveTo>
                    <a:pt x="126" y="83"/>
                  </a:moveTo>
                  <a:cubicBezTo>
                    <a:pt x="125" y="83"/>
                    <a:pt x="124" y="82"/>
                    <a:pt x="123" y="8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79"/>
                    <a:pt x="119" y="76"/>
                    <a:pt x="121" y="77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2"/>
                    <a:pt x="127" y="83"/>
                    <a:pt x="126" y="83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188"/>
            <p:cNvSpPr/>
            <p:nvPr/>
          </p:nvSpPr>
          <p:spPr>
            <a:xfrm>
              <a:off x="10432080" y="2219760"/>
              <a:ext cx="98280" cy="37800"/>
            </a:xfrm>
            <a:custGeom>
              <a:avLst/>
              <a:gdLst/>
              <a:ahLst/>
              <a:cxnLst/>
              <a:rect l="l" t="t" r="r" b="b"/>
              <a:pathLst>
                <a:path w="23" h="9">
                  <a:moveTo>
                    <a:pt x="14" y="4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7" y="5"/>
                    <a:pt x="15" y="9"/>
                    <a:pt x="22" y="9"/>
                  </a:cubicBezTo>
                  <a:cubicBezTo>
                    <a:pt x="23" y="9"/>
                    <a:pt x="23" y="7"/>
                    <a:pt x="22" y="7"/>
                  </a:cubicBezTo>
                  <a:cubicBezTo>
                    <a:pt x="20" y="5"/>
                    <a:pt x="17" y="5"/>
                    <a:pt x="14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189"/>
            <p:cNvSpPr/>
            <p:nvPr/>
          </p:nvSpPr>
          <p:spPr>
            <a:xfrm>
              <a:off x="9789480" y="1495440"/>
              <a:ext cx="1730160" cy="838080"/>
            </a:xfrm>
            <a:custGeom>
              <a:avLst/>
              <a:gdLst/>
              <a:ahLst/>
              <a:cxnLst/>
              <a:rect l="l" t="t" r="r" b="b"/>
              <a:pathLst>
                <a:path w="409" h="198">
                  <a:moveTo>
                    <a:pt x="404" y="3"/>
                  </a:moveTo>
                  <a:cubicBezTo>
                    <a:pt x="400" y="6"/>
                    <a:pt x="400" y="6"/>
                    <a:pt x="400" y="6"/>
                  </a:cubicBezTo>
                  <a:cubicBezTo>
                    <a:pt x="392" y="11"/>
                    <a:pt x="384" y="16"/>
                    <a:pt x="375" y="19"/>
                  </a:cubicBezTo>
                  <a:cubicBezTo>
                    <a:pt x="354" y="28"/>
                    <a:pt x="333" y="27"/>
                    <a:pt x="312" y="21"/>
                  </a:cubicBezTo>
                  <a:cubicBezTo>
                    <a:pt x="291" y="15"/>
                    <a:pt x="271" y="6"/>
                    <a:pt x="251" y="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8" y="5"/>
                    <a:pt x="226" y="6"/>
                    <a:pt x="224" y="7"/>
                  </a:cubicBezTo>
                  <a:cubicBezTo>
                    <a:pt x="205" y="17"/>
                    <a:pt x="188" y="34"/>
                    <a:pt x="173" y="51"/>
                  </a:cubicBezTo>
                  <a:cubicBezTo>
                    <a:pt x="159" y="49"/>
                    <a:pt x="145" y="48"/>
                    <a:pt x="130" y="48"/>
                  </a:cubicBezTo>
                  <a:cubicBezTo>
                    <a:pt x="82" y="51"/>
                    <a:pt x="40" y="83"/>
                    <a:pt x="5" y="115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33"/>
                    <a:pt x="2" y="139"/>
                    <a:pt x="2" y="144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26" y="155"/>
                    <a:pt x="43" y="160"/>
                    <a:pt x="59" y="165"/>
                  </a:cubicBezTo>
                  <a:cubicBezTo>
                    <a:pt x="87" y="174"/>
                    <a:pt x="115" y="181"/>
                    <a:pt x="143" y="187"/>
                  </a:cubicBezTo>
                  <a:cubicBezTo>
                    <a:pt x="157" y="191"/>
                    <a:pt x="171" y="194"/>
                    <a:pt x="186" y="197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206" y="176"/>
                    <a:pt x="219" y="162"/>
                    <a:pt x="235" y="152"/>
                  </a:cubicBezTo>
                  <a:cubicBezTo>
                    <a:pt x="236" y="151"/>
                    <a:pt x="239" y="149"/>
                    <a:pt x="242" y="148"/>
                  </a:cubicBezTo>
                  <a:cubicBezTo>
                    <a:pt x="247" y="150"/>
                    <a:pt x="252" y="152"/>
                    <a:pt x="256" y="155"/>
                  </a:cubicBezTo>
                  <a:cubicBezTo>
                    <a:pt x="262" y="158"/>
                    <a:pt x="268" y="160"/>
                    <a:pt x="274" y="161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93" y="157"/>
                    <a:pt x="306" y="152"/>
                    <a:pt x="318" y="148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9" y="130"/>
                    <a:pt x="332" y="126"/>
                    <a:pt x="336" y="121"/>
                  </a:cubicBezTo>
                  <a:cubicBezTo>
                    <a:pt x="347" y="110"/>
                    <a:pt x="361" y="103"/>
                    <a:pt x="374" y="96"/>
                  </a:cubicBezTo>
                  <a:cubicBezTo>
                    <a:pt x="384" y="90"/>
                    <a:pt x="394" y="84"/>
                    <a:pt x="402" y="76"/>
                  </a:cubicBezTo>
                  <a:cubicBezTo>
                    <a:pt x="409" y="69"/>
                    <a:pt x="409" y="69"/>
                    <a:pt x="409" y="69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7" y="46"/>
                    <a:pt x="407" y="34"/>
                    <a:pt x="406" y="22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4" y="3"/>
                  </a:lnTo>
                  <a:close/>
                  <a:moveTo>
                    <a:pt x="131" y="54"/>
                  </a:moveTo>
                  <a:cubicBezTo>
                    <a:pt x="144" y="53"/>
                    <a:pt x="156" y="54"/>
                    <a:pt x="169" y="55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206" y="61"/>
                    <a:pt x="235" y="71"/>
                    <a:pt x="263" y="84"/>
                  </a:cubicBezTo>
                  <a:cubicBezTo>
                    <a:pt x="244" y="81"/>
                    <a:pt x="224" y="84"/>
                    <a:pt x="207" y="91"/>
                  </a:cubicBezTo>
                  <a:cubicBezTo>
                    <a:pt x="182" y="102"/>
                    <a:pt x="163" y="127"/>
                    <a:pt x="159" y="154"/>
                  </a:cubicBezTo>
                  <a:cubicBezTo>
                    <a:pt x="130" y="148"/>
                    <a:pt x="100" y="144"/>
                    <a:pt x="72" y="138"/>
                  </a:cubicBezTo>
                  <a:cubicBezTo>
                    <a:pt x="51" y="133"/>
                    <a:pt x="30" y="126"/>
                    <a:pt x="9" y="121"/>
                  </a:cubicBezTo>
                  <a:cubicBezTo>
                    <a:pt x="46" y="91"/>
                    <a:pt x="79" y="58"/>
                    <a:pt x="131" y="54"/>
                  </a:cubicBezTo>
                  <a:close/>
                  <a:moveTo>
                    <a:pt x="144" y="181"/>
                  </a:moveTo>
                  <a:cubicBezTo>
                    <a:pt x="99" y="171"/>
                    <a:pt x="54" y="155"/>
                    <a:pt x="9" y="146"/>
                  </a:cubicBezTo>
                  <a:cubicBezTo>
                    <a:pt x="9" y="143"/>
                    <a:pt x="8" y="141"/>
                    <a:pt x="8" y="138"/>
                  </a:cubicBezTo>
                  <a:cubicBezTo>
                    <a:pt x="21" y="149"/>
                    <a:pt x="40" y="149"/>
                    <a:pt x="56" y="153"/>
                  </a:cubicBezTo>
                  <a:cubicBezTo>
                    <a:pt x="84" y="158"/>
                    <a:pt x="111" y="168"/>
                    <a:pt x="140" y="172"/>
                  </a:cubicBezTo>
                  <a:cubicBezTo>
                    <a:pt x="141" y="173"/>
                    <a:pt x="141" y="170"/>
                    <a:pt x="140" y="170"/>
                  </a:cubicBezTo>
                  <a:cubicBezTo>
                    <a:pt x="117" y="164"/>
                    <a:pt x="95" y="156"/>
                    <a:pt x="72" y="151"/>
                  </a:cubicBezTo>
                  <a:cubicBezTo>
                    <a:pt x="51" y="147"/>
                    <a:pt x="25" y="147"/>
                    <a:pt x="8" y="134"/>
                  </a:cubicBezTo>
                  <a:cubicBezTo>
                    <a:pt x="7" y="131"/>
                    <a:pt x="7" y="128"/>
                    <a:pt x="7" y="126"/>
                  </a:cubicBezTo>
                  <a:cubicBezTo>
                    <a:pt x="28" y="132"/>
                    <a:pt x="49" y="138"/>
                    <a:pt x="71" y="143"/>
                  </a:cubicBezTo>
                  <a:cubicBezTo>
                    <a:pt x="99" y="150"/>
                    <a:pt x="129" y="158"/>
                    <a:pt x="158" y="160"/>
                  </a:cubicBezTo>
                  <a:cubicBezTo>
                    <a:pt x="161" y="161"/>
                    <a:pt x="161" y="161"/>
                    <a:pt x="161" y="161"/>
                  </a:cubicBezTo>
                  <a:cubicBezTo>
                    <a:pt x="161" y="164"/>
                    <a:pt x="163" y="167"/>
                    <a:pt x="166" y="169"/>
                  </a:cubicBezTo>
                  <a:cubicBezTo>
                    <a:pt x="171" y="172"/>
                    <a:pt x="175" y="174"/>
                    <a:pt x="178" y="178"/>
                  </a:cubicBezTo>
                  <a:cubicBezTo>
                    <a:pt x="181" y="182"/>
                    <a:pt x="183" y="186"/>
                    <a:pt x="185" y="190"/>
                  </a:cubicBezTo>
                  <a:cubicBezTo>
                    <a:pt x="171" y="187"/>
                    <a:pt x="157" y="185"/>
                    <a:pt x="144" y="181"/>
                  </a:cubicBezTo>
                  <a:close/>
                  <a:moveTo>
                    <a:pt x="277" y="150"/>
                  </a:moveTo>
                  <a:cubicBezTo>
                    <a:pt x="277" y="152"/>
                    <a:pt x="276" y="153"/>
                    <a:pt x="276" y="155"/>
                  </a:cubicBezTo>
                  <a:cubicBezTo>
                    <a:pt x="276" y="155"/>
                    <a:pt x="276" y="155"/>
                    <a:pt x="276" y="155"/>
                  </a:cubicBezTo>
                  <a:cubicBezTo>
                    <a:pt x="276" y="155"/>
                    <a:pt x="275" y="155"/>
                    <a:pt x="275" y="155"/>
                  </a:cubicBezTo>
                  <a:cubicBezTo>
                    <a:pt x="266" y="154"/>
                    <a:pt x="258" y="147"/>
                    <a:pt x="249" y="145"/>
                  </a:cubicBezTo>
                  <a:cubicBezTo>
                    <a:pt x="262" y="140"/>
                    <a:pt x="277" y="137"/>
                    <a:pt x="277" y="150"/>
                  </a:cubicBezTo>
                  <a:close/>
                  <a:moveTo>
                    <a:pt x="310" y="142"/>
                  </a:moveTo>
                  <a:cubicBezTo>
                    <a:pt x="302" y="146"/>
                    <a:pt x="294" y="149"/>
                    <a:pt x="286" y="151"/>
                  </a:cubicBezTo>
                  <a:cubicBezTo>
                    <a:pt x="290" y="146"/>
                    <a:pt x="293" y="139"/>
                    <a:pt x="296" y="132"/>
                  </a:cubicBezTo>
                  <a:cubicBezTo>
                    <a:pt x="297" y="132"/>
                    <a:pt x="298" y="131"/>
                    <a:pt x="298" y="130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300" y="126"/>
                    <a:pt x="302" y="123"/>
                    <a:pt x="305" y="121"/>
                  </a:cubicBezTo>
                  <a:cubicBezTo>
                    <a:pt x="309" y="127"/>
                    <a:pt x="310" y="135"/>
                    <a:pt x="315" y="140"/>
                  </a:cubicBezTo>
                  <a:cubicBezTo>
                    <a:pt x="313" y="141"/>
                    <a:pt x="312" y="142"/>
                    <a:pt x="310" y="142"/>
                  </a:cubicBezTo>
                  <a:close/>
                  <a:moveTo>
                    <a:pt x="402" y="61"/>
                  </a:moveTo>
                  <a:cubicBezTo>
                    <a:pt x="402" y="63"/>
                    <a:pt x="402" y="65"/>
                    <a:pt x="402" y="66"/>
                  </a:cubicBezTo>
                  <a:cubicBezTo>
                    <a:pt x="399" y="71"/>
                    <a:pt x="395" y="74"/>
                    <a:pt x="390" y="78"/>
                  </a:cubicBezTo>
                  <a:cubicBezTo>
                    <a:pt x="378" y="87"/>
                    <a:pt x="365" y="94"/>
                    <a:pt x="352" y="102"/>
                  </a:cubicBezTo>
                  <a:cubicBezTo>
                    <a:pt x="338" y="111"/>
                    <a:pt x="325" y="123"/>
                    <a:pt x="320" y="137"/>
                  </a:cubicBezTo>
                  <a:cubicBezTo>
                    <a:pt x="318" y="134"/>
                    <a:pt x="317" y="131"/>
                    <a:pt x="315" y="128"/>
                  </a:cubicBezTo>
                  <a:cubicBezTo>
                    <a:pt x="315" y="127"/>
                    <a:pt x="315" y="127"/>
                    <a:pt x="314" y="126"/>
                  </a:cubicBezTo>
                  <a:cubicBezTo>
                    <a:pt x="319" y="117"/>
                    <a:pt x="325" y="109"/>
                    <a:pt x="333" y="103"/>
                  </a:cubicBezTo>
                  <a:cubicBezTo>
                    <a:pt x="342" y="96"/>
                    <a:pt x="353" y="92"/>
                    <a:pt x="363" y="86"/>
                  </a:cubicBezTo>
                  <a:cubicBezTo>
                    <a:pt x="378" y="77"/>
                    <a:pt x="394" y="61"/>
                    <a:pt x="402" y="44"/>
                  </a:cubicBezTo>
                  <a:cubicBezTo>
                    <a:pt x="402" y="50"/>
                    <a:pt x="402" y="56"/>
                    <a:pt x="402" y="61"/>
                  </a:cubicBezTo>
                  <a:close/>
                  <a:moveTo>
                    <a:pt x="402" y="35"/>
                  </a:moveTo>
                  <a:cubicBezTo>
                    <a:pt x="401" y="35"/>
                    <a:pt x="401" y="36"/>
                    <a:pt x="400" y="37"/>
                  </a:cubicBezTo>
                  <a:cubicBezTo>
                    <a:pt x="388" y="62"/>
                    <a:pt x="367" y="78"/>
                    <a:pt x="342" y="91"/>
                  </a:cubicBezTo>
                  <a:cubicBezTo>
                    <a:pt x="329" y="98"/>
                    <a:pt x="319" y="108"/>
                    <a:pt x="312" y="121"/>
                  </a:cubicBezTo>
                  <a:cubicBezTo>
                    <a:pt x="311" y="119"/>
                    <a:pt x="310" y="117"/>
                    <a:pt x="309" y="115"/>
                  </a:cubicBezTo>
                  <a:cubicBezTo>
                    <a:pt x="308" y="114"/>
                    <a:pt x="306" y="114"/>
                    <a:pt x="304" y="114"/>
                  </a:cubicBezTo>
                  <a:cubicBezTo>
                    <a:pt x="300" y="117"/>
                    <a:pt x="297" y="120"/>
                    <a:pt x="295" y="124"/>
                  </a:cubicBezTo>
                  <a:cubicBezTo>
                    <a:pt x="285" y="108"/>
                    <a:pt x="254" y="111"/>
                    <a:pt x="240" y="115"/>
                  </a:cubicBezTo>
                  <a:cubicBezTo>
                    <a:pt x="214" y="123"/>
                    <a:pt x="195" y="145"/>
                    <a:pt x="184" y="168"/>
                  </a:cubicBezTo>
                  <a:cubicBezTo>
                    <a:pt x="183" y="170"/>
                    <a:pt x="186" y="171"/>
                    <a:pt x="187" y="169"/>
                  </a:cubicBezTo>
                  <a:cubicBezTo>
                    <a:pt x="197" y="152"/>
                    <a:pt x="211" y="138"/>
                    <a:pt x="228" y="127"/>
                  </a:cubicBezTo>
                  <a:cubicBezTo>
                    <a:pt x="246" y="116"/>
                    <a:pt x="275" y="112"/>
                    <a:pt x="292" y="129"/>
                  </a:cubicBezTo>
                  <a:cubicBezTo>
                    <a:pt x="291" y="130"/>
                    <a:pt x="290" y="131"/>
                    <a:pt x="290" y="132"/>
                  </a:cubicBezTo>
                  <a:cubicBezTo>
                    <a:pt x="287" y="136"/>
                    <a:pt x="284" y="142"/>
                    <a:pt x="282" y="147"/>
                  </a:cubicBezTo>
                  <a:cubicBezTo>
                    <a:pt x="282" y="147"/>
                    <a:pt x="282" y="146"/>
                    <a:pt x="282" y="146"/>
                  </a:cubicBezTo>
                  <a:cubicBezTo>
                    <a:pt x="281" y="134"/>
                    <a:pt x="266" y="135"/>
                    <a:pt x="257" y="136"/>
                  </a:cubicBezTo>
                  <a:cubicBezTo>
                    <a:pt x="228" y="141"/>
                    <a:pt x="205" y="165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7" y="184"/>
                    <a:pt x="183" y="177"/>
                    <a:pt x="178" y="172"/>
                  </a:cubicBezTo>
                  <a:cubicBezTo>
                    <a:pt x="175" y="168"/>
                    <a:pt x="167" y="166"/>
                    <a:pt x="165" y="161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8" y="145"/>
                    <a:pt x="171" y="134"/>
                    <a:pt x="177" y="124"/>
                  </a:cubicBezTo>
                  <a:cubicBezTo>
                    <a:pt x="185" y="112"/>
                    <a:pt x="197" y="103"/>
                    <a:pt x="210" y="97"/>
                  </a:cubicBezTo>
                  <a:cubicBezTo>
                    <a:pt x="238" y="83"/>
                    <a:pt x="265" y="91"/>
                    <a:pt x="293" y="100"/>
                  </a:cubicBezTo>
                  <a:cubicBezTo>
                    <a:pt x="293" y="100"/>
                    <a:pt x="293" y="100"/>
                    <a:pt x="294" y="100"/>
                  </a:cubicBezTo>
                  <a:cubicBezTo>
                    <a:pt x="298" y="103"/>
                    <a:pt x="303" y="105"/>
                    <a:pt x="307" y="108"/>
                  </a:cubicBezTo>
                  <a:cubicBezTo>
                    <a:pt x="308" y="108"/>
                    <a:pt x="309" y="108"/>
                    <a:pt x="310" y="107"/>
                  </a:cubicBezTo>
                  <a:cubicBezTo>
                    <a:pt x="310" y="107"/>
                    <a:pt x="311" y="107"/>
                    <a:pt x="311" y="106"/>
                  </a:cubicBezTo>
                  <a:cubicBezTo>
                    <a:pt x="316" y="76"/>
                    <a:pt x="352" y="70"/>
                    <a:pt x="374" y="57"/>
                  </a:cubicBezTo>
                  <a:cubicBezTo>
                    <a:pt x="385" y="51"/>
                    <a:pt x="395" y="42"/>
                    <a:pt x="402" y="31"/>
                  </a:cubicBezTo>
                  <a:cubicBezTo>
                    <a:pt x="402" y="32"/>
                    <a:pt x="402" y="34"/>
                    <a:pt x="402" y="35"/>
                  </a:cubicBezTo>
                  <a:close/>
                  <a:moveTo>
                    <a:pt x="401" y="16"/>
                  </a:moveTo>
                  <a:cubicBezTo>
                    <a:pt x="398" y="24"/>
                    <a:pt x="393" y="32"/>
                    <a:pt x="388" y="39"/>
                  </a:cubicBezTo>
                  <a:cubicBezTo>
                    <a:pt x="378" y="50"/>
                    <a:pt x="362" y="56"/>
                    <a:pt x="349" y="62"/>
                  </a:cubicBezTo>
                  <a:cubicBezTo>
                    <a:pt x="332" y="69"/>
                    <a:pt x="307" y="82"/>
                    <a:pt x="307" y="103"/>
                  </a:cubicBezTo>
                  <a:cubicBezTo>
                    <a:pt x="282" y="85"/>
                    <a:pt x="254" y="74"/>
                    <a:pt x="226" y="64"/>
                  </a:cubicBezTo>
                  <a:cubicBezTo>
                    <a:pt x="211" y="59"/>
                    <a:pt x="196" y="55"/>
                    <a:pt x="181" y="52"/>
                  </a:cubicBezTo>
                  <a:cubicBezTo>
                    <a:pt x="192" y="40"/>
                    <a:pt x="203" y="28"/>
                    <a:pt x="217" y="18"/>
                  </a:cubicBezTo>
                  <a:cubicBezTo>
                    <a:pt x="224" y="12"/>
                    <a:pt x="232" y="8"/>
                    <a:pt x="241" y="5"/>
                  </a:cubicBezTo>
                  <a:cubicBezTo>
                    <a:pt x="269" y="10"/>
                    <a:pt x="296" y="25"/>
                    <a:pt x="324" y="31"/>
                  </a:cubicBezTo>
                  <a:cubicBezTo>
                    <a:pt x="351" y="36"/>
                    <a:pt x="377" y="28"/>
                    <a:pt x="401" y="14"/>
                  </a:cubicBezTo>
                  <a:lnTo>
                    <a:pt x="401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190"/>
            <p:cNvSpPr/>
            <p:nvPr/>
          </p:nvSpPr>
          <p:spPr>
            <a:xfrm>
              <a:off x="10546200" y="1892880"/>
              <a:ext cx="389520" cy="233280"/>
            </a:xfrm>
            <a:custGeom>
              <a:avLst/>
              <a:gdLst/>
              <a:ahLst/>
              <a:cxnLst/>
              <a:rect l="l" t="t" r="r" b="b"/>
              <a:pathLst>
                <a:path w="92" h="55">
                  <a:moveTo>
                    <a:pt x="91" y="10"/>
                  </a:moveTo>
                  <a:cubicBezTo>
                    <a:pt x="71" y="0"/>
                    <a:pt x="49" y="3"/>
                    <a:pt x="31" y="16"/>
                  </a:cubicBezTo>
                  <a:cubicBezTo>
                    <a:pt x="19" y="24"/>
                    <a:pt x="0" y="38"/>
                    <a:pt x="2" y="54"/>
                  </a:cubicBezTo>
                  <a:cubicBezTo>
                    <a:pt x="3" y="55"/>
                    <a:pt x="4" y="55"/>
                    <a:pt x="5" y="54"/>
                  </a:cubicBezTo>
                  <a:cubicBezTo>
                    <a:pt x="7" y="39"/>
                    <a:pt x="22" y="28"/>
                    <a:pt x="33" y="20"/>
                  </a:cubicBezTo>
                  <a:cubicBezTo>
                    <a:pt x="51" y="7"/>
                    <a:pt x="70" y="6"/>
                    <a:pt x="91" y="12"/>
                  </a:cubicBezTo>
                  <a:cubicBezTo>
                    <a:pt x="92" y="12"/>
                    <a:pt x="92" y="10"/>
                    <a:pt x="91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191"/>
            <p:cNvSpPr/>
            <p:nvPr/>
          </p:nvSpPr>
          <p:spPr>
            <a:xfrm>
              <a:off x="10986120" y="1948680"/>
              <a:ext cx="37800" cy="29880"/>
            </a:xfrm>
            <a:custGeom>
              <a:avLst/>
              <a:gdLst/>
              <a:ahLst/>
              <a:cxnLst/>
              <a:rect l="l" t="t" r="r" b="b"/>
              <a:pathLst>
                <a:path w="9" h="7">
                  <a:moveTo>
                    <a:pt x="6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7"/>
                    <a:pt x="8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8" y="4"/>
                    <a:pt x="7" y="4"/>
                    <a:pt x="6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192"/>
            <p:cNvSpPr/>
            <p:nvPr/>
          </p:nvSpPr>
          <p:spPr>
            <a:xfrm>
              <a:off x="4370400" y="317160"/>
              <a:ext cx="7525800" cy="574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6" name="CustomShape 6"/>
          <p:cNvSpPr/>
          <p:nvPr/>
        </p:nvSpPr>
        <p:spPr>
          <a:xfrm>
            <a:off x="581886" y="2955130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"/>
          <p:cNvSpPr/>
          <p:nvPr/>
        </p:nvSpPr>
        <p:spPr>
          <a:xfrm>
            <a:off x="748625" y="3215240"/>
            <a:ext cx="6191265" cy="4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4000" b="1" spc="-1" dirty="0" smtClean="0">
                <a:solidFill>
                  <a:srgbClr val="2A8E45"/>
                </a:solidFill>
                <a:latin typeface="Futura-Medium" panose="020B0600000000000000" pitchFamily="34" charset="0"/>
              </a:rPr>
              <a:t>Contenidos a trabajar:</a:t>
            </a:r>
            <a:endParaRPr lang="en-US" sz="4000" b="0" strike="noStrike" spc="-1" dirty="0">
              <a:solidFill>
                <a:srgbClr val="000000"/>
              </a:solidFill>
              <a:latin typeface="Futura-Medium" panose="020B0600000000000000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7994" y="4192543"/>
            <a:ext cx="7371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FF0000"/>
                </a:solidFill>
              </a:rPr>
              <a:t>Caras, aristas y vértices en figuras en 3D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FF0000"/>
                </a:solidFill>
              </a:rPr>
              <a:t>Vistas de figuras en 3D ( frente, lado, arriba)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 rot="2598151">
            <a:off x="298287" y="446988"/>
            <a:ext cx="837655" cy="92242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3"/>
          <p:cNvSpPr/>
          <p:nvPr/>
        </p:nvSpPr>
        <p:spPr>
          <a:xfrm>
            <a:off x="548575" y="4573045"/>
            <a:ext cx="1048212" cy="1431969"/>
          </a:xfrm>
          <a:custGeom>
            <a:avLst/>
            <a:gdLst/>
            <a:ahLst/>
            <a:cxnLst/>
            <a:rect l="l" t="t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 rot="10800000">
            <a:off x="10083628" y="197410"/>
            <a:ext cx="1920488" cy="2125296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3"/>
          <a:stretch/>
        </p:blipFill>
        <p:spPr>
          <a:xfrm>
            <a:off x="9786050" y="4107976"/>
            <a:ext cx="2292220" cy="2477943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2168277" y="591490"/>
            <a:ext cx="6787730" cy="560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Orientaciones de trabajo:  </a:t>
            </a:r>
            <a:endParaRPr lang="en-US" sz="5400" b="0" strike="noStrike" spc="-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4" name="5 Marcador de contenido"/>
          <p:cNvSpPr txBox="1">
            <a:spLocks/>
          </p:cNvSpPr>
          <p:nvPr/>
        </p:nvSpPr>
        <p:spPr>
          <a:xfrm>
            <a:off x="1774888" y="1282890"/>
            <a:ext cx="7574508" cy="530303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  <a:ln w="25400" cap="flat" cmpd="sng" algn="ctr">
            <a:solidFill>
              <a:srgbClr val="B32C16"/>
            </a:solidFill>
            <a:prstDash val="solid"/>
          </a:ln>
          <a:effectLst/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C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Ubícate en un lugar tranquilo sin distracciones.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endParaRPr kumimoji="0" lang="es-CL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anose="04040605051002020D02" pitchFamily="8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C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Ten disponible los materiales necesarios para desarrollar tu trabajo: cuaderno y libro de la asignatura,  acceso a internet desde tu computador, </a:t>
            </a:r>
            <a:r>
              <a:rPr kumimoji="0" lang="es-CL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tablet</a:t>
            </a:r>
            <a:r>
              <a:rPr kumimoji="0" lang="es-C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 o celular y estuche.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None/>
              <a:tabLst/>
              <a:defRPr/>
            </a:pPr>
            <a:endParaRPr kumimoji="0" lang="es-CL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anose="04040605051002020D02" pitchFamily="8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C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Link para descargar libro de la asignatura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  <a:hlinkClick r:id="rId4"/>
              </a:rPr>
              <a:t>https://curriculumnacional.mineduc.cl/614/w3-propertyvalue-187786.html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endParaRPr kumimoji="0" lang="es-CL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anose="04040605051002020D02" pitchFamily="8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CL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Terminadas las actividades dadas en tu libro o cuaderno, puedas verificar en familiar tus respuestas. (pautas de corrección)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None/>
              <a:tabLst/>
              <a:defRPr/>
            </a:pPr>
            <a:endParaRPr kumimoji="0" lang="es-CL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briola" panose="04040605051002020D02" pitchFamily="82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Ante cualquier duda escribe desde tu correo institucional a: </a:t>
            </a:r>
            <a:r>
              <a:rPr kumimoji="0" lang="es-ES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  <a:hlinkClick r:id="rId5"/>
              </a:rPr>
              <a:t>matematica4</a:t>
            </a:r>
            <a:r>
              <a:rPr kumimoji="0" lang="es-ES" sz="29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  <a:hlinkClick r:id="rId5"/>
              </a:rPr>
              <a:t>bas@agustiniano.cl</a:t>
            </a:r>
            <a:r>
              <a:rPr kumimoji="0" lang="es-ES" sz="29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briola" panose="04040605051002020D02" pitchFamily="82" charset="0"/>
              </a:rPr>
              <a:t> 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422874" y="2151539"/>
            <a:ext cx="1118773" cy="1334704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2"/>
          <p:cNvSpPr/>
          <p:nvPr/>
        </p:nvSpPr>
        <p:spPr>
          <a:xfrm rot="19805512">
            <a:off x="1743141" y="111542"/>
            <a:ext cx="734723" cy="1004459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3055174" y="173947"/>
            <a:ext cx="7753853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2800" b="1" u="sng" spc="-1" dirty="0" smtClean="0">
                <a:solidFill>
                  <a:schemeClr val="accent6">
                    <a:lumMod val="75000"/>
                  </a:schemeClr>
                </a:solidFill>
                <a:latin typeface="Futura-Medium" panose="020B0600000000000000" pitchFamily="34" charset="0"/>
              </a:rPr>
              <a:t>Antes de comenzar recordaremos lo trabajado</a:t>
            </a:r>
          </a:p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2800" b="1" u="sng" spc="-1" dirty="0" smtClean="0">
                <a:solidFill>
                  <a:schemeClr val="accent6">
                    <a:lumMod val="75000"/>
                  </a:schemeClr>
                </a:solidFill>
                <a:latin typeface="Futura-Medium" panose="020B0600000000000000" pitchFamily="34" charset="0"/>
              </a:rPr>
              <a:t> sobre operatorias de multiplicación y división    </a:t>
            </a:r>
            <a:endParaRPr lang="en-US" sz="2800" b="1" u="sng" strike="noStrike" spc="-1" dirty="0">
              <a:solidFill>
                <a:schemeClr val="accent6">
                  <a:lumMod val="75000"/>
                </a:schemeClr>
              </a:solidFill>
              <a:latin typeface="Futura-Medium" panose="020B0600000000000000" pitchFamily="34" charset="0"/>
            </a:endParaRPr>
          </a:p>
        </p:txBody>
      </p:sp>
      <p:pic>
        <p:nvPicPr>
          <p:cNvPr id="996" name="Imagen 448"/>
          <p:cNvPicPr/>
          <p:nvPr/>
        </p:nvPicPr>
        <p:blipFill>
          <a:blip r:embed="rId2"/>
          <a:stretch/>
        </p:blipFill>
        <p:spPr>
          <a:xfrm rot="11025860">
            <a:off x="10048883" y="782200"/>
            <a:ext cx="2139022" cy="2271477"/>
          </a:xfrm>
          <a:prstGeom prst="rect">
            <a:avLst/>
          </a:prstGeom>
          <a:ln>
            <a:noFill/>
          </a:ln>
        </p:spPr>
      </p:pic>
      <p:sp>
        <p:nvSpPr>
          <p:cNvPr id="1001" name="CustomShape 7"/>
          <p:cNvSpPr/>
          <p:nvPr/>
        </p:nvSpPr>
        <p:spPr>
          <a:xfrm>
            <a:off x="2494080" y="3630240"/>
            <a:ext cx="261144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trike="noStrike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6280" y="3630240"/>
            <a:ext cx="261144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trike="noStrike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626" y="4454175"/>
            <a:ext cx="2066723" cy="21674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9520" y="1405719"/>
            <a:ext cx="9446532" cy="5215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dirty="0">
              <a:solidFill>
                <a:srgbClr val="0070C0"/>
              </a:solidFill>
            </a:endParaRPr>
          </a:p>
          <a:p>
            <a:endParaRPr lang="es-CL" dirty="0" smtClean="0">
              <a:solidFill>
                <a:srgbClr val="0070C0"/>
              </a:solidFill>
            </a:endParaRPr>
          </a:p>
          <a:p>
            <a:endParaRPr lang="es-CL" dirty="0">
              <a:solidFill>
                <a:srgbClr val="0070C0"/>
              </a:solidFill>
            </a:endParaRPr>
          </a:p>
          <a:p>
            <a:endParaRPr lang="es-CL" dirty="0" smtClean="0">
              <a:solidFill>
                <a:srgbClr val="0070C0"/>
              </a:solidFill>
            </a:endParaRPr>
          </a:p>
          <a:p>
            <a:endParaRPr lang="es-CL" dirty="0">
              <a:solidFill>
                <a:srgbClr val="0070C0"/>
              </a:solidFill>
            </a:endParaRPr>
          </a:p>
          <a:p>
            <a:endParaRPr lang="es-CL" dirty="0" smtClean="0">
              <a:solidFill>
                <a:srgbClr val="0070C0"/>
              </a:solidFill>
            </a:endParaRPr>
          </a:p>
          <a:p>
            <a:endParaRPr lang="es-CL" dirty="0">
              <a:solidFill>
                <a:srgbClr val="0070C0"/>
              </a:solidFill>
            </a:endParaRPr>
          </a:p>
          <a:p>
            <a:endParaRPr lang="es-CL" dirty="0" smtClean="0">
              <a:solidFill>
                <a:srgbClr val="0070C0"/>
              </a:solidFill>
            </a:endParaRPr>
          </a:p>
          <a:p>
            <a:endParaRPr lang="es-CL" dirty="0">
              <a:solidFill>
                <a:srgbClr val="0070C0"/>
              </a:solidFill>
            </a:endParaRPr>
          </a:p>
          <a:p>
            <a:endParaRPr lang="es-CL" dirty="0" smtClean="0">
              <a:solidFill>
                <a:srgbClr val="0070C0"/>
              </a:solidFill>
            </a:endParaRPr>
          </a:p>
          <a:p>
            <a:endParaRPr lang="es-CL" dirty="0"/>
          </a:p>
          <a:p>
            <a:endParaRPr lang="es-CL" dirty="0"/>
          </a:p>
        </p:txBody>
      </p:sp>
      <p:sp>
        <p:nvSpPr>
          <p:cNvPr id="13" name="Elipse 12"/>
          <p:cNvSpPr/>
          <p:nvPr/>
        </p:nvSpPr>
        <p:spPr>
          <a:xfrm>
            <a:off x="9910052" y="3070681"/>
            <a:ext cx="2228617" cy="1119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Has clic para revisar los resultados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933" y="97838"/>
            <a:ext cx="3299870" cy="11837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Futura-Medium" panose="020B0600000000000000" pitchFamily="34" charset="0"/>
              </a:rPr>
              <a:t>Instrucciones: Resuelve en tu cuaderno las siguientes multiplicaciones y divisiones </a:t>
            </a:r>
            <a:endParaRPr lang="es-CL" sz="2000" dirty="0">
              <a:solidFill>
                <a:schemeClr val="tx1"/>
              </a:solidFill>
              <a:latin typeface="Futura-Medium" panose="020B0600000000000000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93437" y="1517036"/>
            <a:ext cx="4447053" cy="7075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MULTIPLICACIONES </a:t>
            </a:r>
          </a:p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Recuerda: Para multiplicar debes comenzar siempre por las unidades del 2° Factor 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195474" y="1474444"/>
            <a:ext cx="4508084" cy="9158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DIVISIONES </a:t>
            </a:r>
          </a:p>
          <a:p>
            <a:pPr algn="ctr"/>
            <a:r>
              <a:rPr lang="es-CL" sz="1400" dirty="0" smtClean="0"/>
              <a:t>Recuerda: Para dividir el divisor debe comenzar a dividir por la posición mayor, en este caso por las decenas </a:t>
            </a:r>
            <a:endParaRPr lang="es-CL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95" y="2335902"/>
            <a:ext cx="2454479" cy="19036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924" y="4380307"/>
            <a:ext cx="2463921" cy="20072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520" y="2547986"/>
            <a:ext cx="2295207" cy="21331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516" y="4331016"/>
            <a:ext cx="2254042" cy="21649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129" y="1572304"/>
            <a:ext cx="8741055" cy="4782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4269" y="202275"/>
            <a:ext cx="8364820" cy="713133"/>
          </a:xfrm>
        </p:spPr>
        <p:txBody>
          <a:bodyPr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Recordemos algunas características de los cuerpos geométricos 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25659" y="2221572"/>
            <a:ext cx="5938663" cy="344794"/>
          </a:xfrm>
          <a:ln>
            <a:noFill/>
          </a:ln>
        </p:spPr>
        <p:txBody>
          <a:bodyPr/>
          <a:lstStyle/>
          <a:p>
            <a:r>
              <a:rPr lang="es-CL" sz="2400" b="1" dirty="0" smtClean="0">
                <a:solidFill>
                  <a:srgbClr val="00B050"/>
                </a:solidFill>
              </a:rPr>
              <a:t>¿Qué es un cuerpo geométrico?</a:t>
            </a:r>
          </a:p>
          <a:p>
            <a:pPr algn="just"/>
            <a:r>
              <a:rPr lang="es-CL" sz="2400" dirty="0"/>
              <a:t>C</a:t>
            </a:r>
            <a:r>
              <a:rPr lang="es-CL" sz="2400" dirty="0" smtClean="0"/>
              <a:t>uerpo </a:t>
            </a:r>
            <a:r>
              <a:rPr lang="es-CL" sz="2400" dirty="0"/>
              <a:t>geométrico </a:t>
            </a:r>
            <a:r>
              <a:rPr lang="es-CL" sz="2400" dirty="0" smtClean="0"/>
              <a:t>es una figura geométrica de </a:t>
            </a:r>
            <a:r>
              <a:rPr lang="es-CL" sz="2400" dirty="0"/>
              <a:t>tres dimensiones (largo, ancho y alto), que ocupa un lugar en el espacio y en consecuencia tiene un </a:t>
            </a:r>
            <a:r>
              <a:rPr lang="es-CL" sz="2400" b="1" dirty="0">
                <a:solidFill>
                  <a:srgbClr val="FF0000"/>
                </a:solidFill>
              </a:rPr>
              <a:t>volumen</a:t>
            </a:r>
            <a:r>
              <a:rPr lang="es-CL" sz="2400" dirty="0"/>
              <a:t>.</a:t>
            </a:r>
            <a:endParaRPr lang="es-CL" sz="2400" b="1" dirty="0">
              <a:solidFill>
                <a:srgbClr val="00B05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972746" y="1285833"/>
            <a:ext cx="5022377" cy="72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Los cuerpos geométricos pueden ser: </a:t>
            </a:r>
            <a:r>
              <a:rPr lang="es-CL" sz="2000" b="1" dirty="0"/>
              <a:t>Poliedros y Cuerpos Redondos.</a:t>
            </a:r>
            <a:endParaRPr lang="es-CL" sz="2000" dirty="0"/>
          </a:p>
        </p:txBody>
      </p:sp>
      <p:sp>
        <p:nvSpPr>
          <p:cNvPr id="5" name="Rectángulo redondeado 4"/>
          <p:cNvSpPr/>
          <p:nvPr/>
        </p:nvSpPr>
        <p:spPr>
          <a:xfrm rot="21077089">
            <a:off x="232012" y="232012"/>
            <a:ext cx="2552131" cy="8461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ANTES DE COMENZAR…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05" y="3151530"/>
            <a:ext cx="3236405" cy="26078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72" y="2221572"/>
            <a:ext cx="5897151" cy="4465830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>
            <a:off x="6264322" y="1266641"/>
            <a:ext cx="559559" cy="632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/>
          <p:cNvSpPr/>
          <p:nvPr/>
        </p:nvSpPr>
        <p:spPr>
          <a:xfrm>
            <a:off x="545028" y="6364236"/>
            <a:ext cx="5333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www.youtube.com/watch?v=Hm2TvobbJ1U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408833" y="5789299"/>
            <a:ext cx="5772313" cy="5851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FF0000"/>
                </a:solidFill>
                <a:latin typeface="Futura-Medium" panose="020B0600000000000000" pitchFamily="34" charset="0"/>
              </a:rPr>
              <a:t>Te invito a hacer clic en el siguiente link para a recordar mas sobre los cuerpos geométricos </a:t>
            </a:r>
            <a:endParaRPr lang="es-CL" sz="1600" dirty="0">
              <a:solidFill>
                <a:srgbClr val="FF0000"/>
              </a:solidFill>
              <a:latin typeface="Futura-Medium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6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6"/>
          <p:cNvSpPr/>
          <p:nvPr/>
        </p:nvSpPr>
        <p:spPr>
          <a:xfrm>
            <a:off x="7277040" y="112248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17"/>
          <p:cNvSpPr/>
          <p:nvPr/>
        </p:nvSpPr>
        <p:spPr>
          <a:xfrm>
            <a:off x="7365960" y="107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18"/>
          <p:cNvSpPr/>
          <p:nvPr/>
        </p:nvSpPr>
        <p:spPr>
          <a:xfrm>
            <a:off x="7149960" y="922320"/>
            <a:ext cx="5580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19"/>
          <p:cNvSpPr/>
          <p:nvPr/>
        </p:nvSpPr>
        <p:spPr>
          <a:xfrm>
            <a:off x="7120080" y="1066680"/>
            <a:ext cx="45720" cy="7632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20"/>
          <p:cNvSpPr/>
          <p:nvPr/>
        </p:nvSpPr>
        <p:spPr>
          <a:xfrm>
            <a:off x="7370640" y="1236600"/>
            <a:ext cx="2088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CustomShape 23"/>
          <p:cNvSpPr/>
          <p:nvPr/>
        </p:nvSpPr>
        <p:spPr>
          <a:xfrm>
            <a:off x="11266160" y="926697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33"/>
          <p:cNvSpPr/>
          <p:nvPr/>
        </p:nvSpPr>
        <p:spPr>
          <a:xfrm>
            <a:off x="9693360" y="50148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34"/>
          <p:cNvSpPr/>
          <p:nvPr/>
        </p:nvSpPr>
        <p:spPr>
          <a:xfrm>
            <a:off x="9710640" y="59832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35"/>
          <p:cNvSpPr/>
          <p:nvPr/>
        </p:nvSpPr>
        <p:spPr>
          <a:xfrm>
            <a:off x="10439280" y="671400"/>
            <a:ext cx="193680" cy="10476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36"/>
          <p:cNvSpPr/>
          <p:nvPr/>
        </p:nvSpPr>
        <p:spPr>
          <a:xfrm>
            <a:off x="10691640" y="522360"/>
            <a:ext cx="3668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CustomShape 37"/>
          <p:cNvSpPr/>
          <p:nvPr/>
        </p:nvSpPr>
        <p:spPr>
          <a:xfrm>
            <a:off x="10694880" y="58248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38"/>
          <p:cNvSpPr/>
          <p:nvPr/>
        </p:nvSpPr>
        <p:spPr>
          <a:xfrm>
            <a:off x="10291680" y="326880"/>
            <a:ext cx="270000" cy="2527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39"/>
          <p:cNvSpPr/>
          <p:nvPr/>
        </p:nvSpPr>
        <p:spPr>
          <a:xfrm>
            <a:off x="10336320" y="50148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40"/>
          <p:cNvSpPr/>
          <p:nvPr/>
        </p:nvSpPr>
        <p:spPr>
          <a:xfrm>
            <a:off x="10436400" y="836640"/>
            <a:ext cx="193680" cy="10152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41"/>
          <p:cNvSpPr/>
          <p:nvPr/>
        </p:nvSpPr>
        <p:spPr>
          <a:xfrm>
            <a:off x="11085480" y="438120"/>
            <a:ext cx="366840" cy="33516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42"/>
          <p:cNvSpPr/>
          <p:nvPr/>
        </p:nvSpPr>
        <p:spPr>
          <a:xfrm>
            <a:off x="11088720" y="47628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43"/>
          <p:cNvSpPr/>
          <p:nvPr/>
        </p:nvSpPr>
        <p:spPr>
          <a:xfrm>
            <a:off x="11085480" y="64944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44"/>
          <p:cNvSpPr/>
          <p:nvPr/>
        </p:nvSpPr>
        <p:spPr>
          <a:xfrm>
            <a:off x="9678960" y="476280"/>
            <a:ext cx="708120" cy="6843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45"/>
          <p:cNvSpPr/>
          <p:nvPr/>
        </p:nvSpPr>
        <p:spPr>
          <a:xfrm>
            <a:off x="10401480" y="641520"/>
            <a:ext cx="253800" cy="16488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46"/>
          <p:cNvSpPr/>
          <p:nvPr/>
        </p:nvSpPr>
        <p:spPr>
          <a:xfrm>
            <a:off x="10396440" y="80640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47"/>
          <p:cNvSpPr/>
          <p:nvPr/>
        </p:nvSpPr>
        <p:spPr>
          <a:xfrm>
            <a:off x="10252080" y="29844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48"/>
          <p:cNvSpPr/>
          <p:nvPr/>
        </p:nvSpPr>
        <p:spPr>
          <a:xfrm>
            <a:off x="10645920" y="48888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49"/>
          <p:cNvSpPr/>
          <p:nvPr/>
        </p:nvSpPr>
        <p:spPr>
          <a:xfrm>
            <a:off x="11039400" y="40320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50"/>
          <p:cNvSpPr/>
          <p:nvPr/>
        </p:nvSpPr>
        <p:spPr>
          <a:xfrm>
            <a:off x="11057040" y="62388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51"/>
          <p:cNvSpPr/>
          <p:nvPr/>
        </p:nvSpPr>
        <p:spPr>
          <a:xfrm>
            <a:off x="8939721" y="307800"/>
            <a:ext cx="542880" cy="86544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52"/>
          <p:cNvSpPr/>
          <p:nvPr/>
        </p:nvSpPr>
        <p:spPr>
          <a:xfrm>
            <a:off x="8939001" y="56529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53"/>
          <p:cNvSpPr/>
          <p:nvPr/>
        </p:nvSpPr>
        <p:spPr>
          <a:xfrm>
            <a:off x="9231439" y="673238"/>
            <a:ext cx="14940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54"/>
          <p:cNvSpPr/>
          <p:nvPr/>
        </p:nvSpPr>
        <p:spPr>
          <a:xfrm>
            <a:off x="9278935" y="9565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55"/>
          <p:cNvSpPr/>
          <p:nvPr/>
        </p:nvSpPr>
        <p:spPr>
          <a:xfrm>
            <a:off x="8621640" y="379440"/>
            <a:ext cx="9072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CustomShape 56"/>
          <p:cNvSpPr/>
          <p:nvPr/>
        </p:nvSpPr>
        <p:spPr>
          <a:xfrm>
            <a:off x="8896774" y="29682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CustomShape 57"/>
          <p:cNvSpPr/>
          <p:nvPr/>
        </p:nvSpPr>
        <p:spPr>
          <a:xfrm>
            <a:off x="9236839" y="585180"/>
            <a:ext cx="164880" cy="16956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72"/>
          <p:cNvSpPr/>
          <p:nvPr/>
        </p:nvSpPr>
        <p:spPr>
          <a:xfrm>
            <a:off x="9220320" y="166536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78" name="Group 73"/>
          <p:cNvGrpSpPr/>
          <p:nvPr/>
        </p:nvGrpSpPr>
        <p:grpSpPr>
          <a:xfrm>
            <a:off x="11072520" y="1755800"/>
            <a:ext cx="975600" cy="1132560"/>
            <a:chOff x="4812120" y="569520"/>
            <a:chExt cx="975600" cy="1132560"/>
          </a:xfrm>
        </p:grpSpPr>
        <p:sp>
          <p:nvSpPr>
            <p:cNvPr id="1079" name="CustomShape 74"/>
            <p:cNvSpPr/>
            <p:nvPr/>
          </p:nvSpPr>
          <p:spPr>
            <a:xfrm rot="17675400">
              <a:off x="4822920" y="81756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" name="CustomShape 75"/>
            <p:cNvSpPr/>
            <p:nvPr/>
          </p:nvSpPr>
          <p:spPr>
            <a:xfrm rot="17675400">
              <a:off x="5530680" y="88380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" name="CustomShape 76"/>
            <p:cNvSpPr/>
            <p:nvPr/>
          </p:nvSpPr>
          <p:spPr>
            <a:xfrm rot="17675400">
              <a:off x="5553360" y="9180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77"/>
            <p:cNvSpPr/>
            <p:nvPr/>
          </p:nvSpPr>
          <p:spPr>
            <a:xfrm rot="17675400">
              <a:off x="5619600" y="7966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78"/>
            <p:cNvSpPr/>
            <p:nvPr/>
          </p:nvSpPr>
          <p:spPr>
            <a:xfrm rot="17675400">
              <a:off x="5624280" y="8175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79"/>
            <p:cNvSpPr/>
            <p:nvPr/>
          </p:nvSpPr>
          <p:spPr>
            <a:xfrm rot="17675400">
              <a:off x="5475600" y="8748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CustomShape 80"/>
            <p:cNvSpPr/>
            <p:nvPr/>
          </p:nvSpPr>
          <p:spPr>
            <a:xfrm rot="17675400">
              <a:off x="5028120" y="9075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" name="CustomShape 81"/>
            <p:cNvSpPr/>
            <p:nvPr/>
          </p:nvSpPr>
          <p:spPr>
            <a:xfrm rot="17675400">
              <a:off x="5115600" y="104400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" name="CustomShape 82"/>
            <p:cNvSpPr/>
            <p:nvPr/>
          </p:nvSpPr>
          <p:spPr>
            <a:xfrm rot="17675400">
              <a:off x="4923360" y="120924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" name="CustomShape 83"/>
            <p:cNvSpPr/>
            <p:nvPr/>
          </p:nvSpPr>
          <p:spPr>
            <a:xfrm rot="17675400">
              <a:off x="4861440" y="135216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" name="CustomShape 84"/>
            <p:cNvSpPr/>
            <p:nvPr/>
          </p:nvSpPr>
          <p:spPr>
            <a:xfrm rot="17675400">
              <a:off x="5536800" y="7858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" name="CustomShape 85"/>
            <p:cNvSpPr/>
            <p:nvPr/>
          </p:nvSpPr>
          <p:spPr>
            <a:xfrm rot="17675400">
              <a:off x="5465880" y="8413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" name="CustomShape 86"/>
            <p:cNvSpPr/>
            <p:nvPr/>
          </p:nvSpPr>
          <p:spPr>
            <a:xfrm rot="17675400">
              <a:off x="5083200" y="9979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7" name="Imagen 372"/>
          <p:cNvPicPr/>
          <p:nvPr/>
        </p:nvPicPr>
        <p:blipFill>
          <a:blip r:embed="rId2"/>
          <a:stretch/>
        </p:blipFill>
        <p:spPr>
          <a:xfrm>
            <a:off x="74894" y="5332429"/>
            <a:ext cx="12193588" cy="1516149"/>
          </a:xfrm>
          <a:prstGeom prst="rect">
            <a:avLst/>
          </a:prstGeom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352009" y="193640"/>
            <a:ext cx="7738952" cy="6080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Futura-Medium" panose="020B0600000000000000" pitchFamily="34" charset="0"/>
              </a:rPr>
              <a:t>Vistas de cuerpos geométricos </a:t>
            </a:r>
            <a:endParaRPr lang="es-CL" sz="3600" dirty="0">
              <a:latin typeface="Futura-Medium" panose="020B0600000000000000" pitchFamily="34" charset="0"/>
            </a:endParaRPr>
          </a:p>
        </p:txBody>
      </p:sp>
      <p:grpSp>
        <p:nvGrpSpPr>
          <p:cNvPr id="1092" name="Group 87"/>
          <p:cNvGrpSpPr/>
          <p:nvPr/>
        </p:nvGrpSpPr>
        <p:grpSpPr>
          <a:xfrm>
            <a:off x="10778760" y="2660766"/>
            <a:ext cx="1378080" cy="1383120"/>
            <a:chOff x="5667120" y="1091160"/>
            <a:chExt cx="1378080" cy="1383120"/>
          </a:xfrm>
        </p:grpSpPr>
        <p:sp>
          <p:nvSpPr>
            <p:cNvPr id="1093" name="CustomShape 88"/>
            <p:cNvSpPr/>
            <p:nvPr/>
          </p:nvSpPr>
          <p:spPr>
            <a:xfrm rot="19628400">
              <a:off x="5853600" y="17362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" name="CustomShape 89"/>
            <p:cNvSpPr/>
            <p:nvPr/>
          </p:nvSpPr>
          <p:spPr>
            <a:xfrm rot="19628400">
              <a:off x="5826960" y="16272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" name="CustomShape 90"/>
            <p:cNvSpPr/>
            <p:nvPr/>
          </p:nvSpPr>
          <p:spPr>
            <a:xfrm rot="19628400">
              <a:off x="5985720" y="19857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1"/>
            <p:cNvSpPr/>
            <p:nvPr/>
          </p:nvSpPr>
          <p:spPr>
            <a:xfrm rot="19628400">
              <a:off x="6050160" y="21272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" name="CustomShape 92"/>
            <p:cNvSpPr/>
            <p:nvPr/>
          </p:nvSpPr>
          <p:spPr>
            <a:xfrm rot="19628400">
              <a:off x="5923440" y="18568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" name="CustomShape 93"/>
            <p:cNvSpPr/>
            <p:nvPr/>
          </p:nvSpPr>
          <p:spPr>
            <a:xfrm rot="19628400">
              <a:off x="6107400" y="22410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" name="CustomShape 94"/>
            <p:cNvSpPr/>
            <p:nvPr/>
          </p:nvSpPr>
          <p:spPr>
            <a:xfrm rot="19628400">
              <a:off x="5952240" y="1261080"/>
              <a:ext cx="86616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" name="CustomShape 95"/>
            <p:cNvSpPr/>
            <p:nvPr/>
          </p:nvSpPr>
          <p:spPr>
            <a:xfrm rot="19628400">
              <a:off x="5973840" y="1334520"/>
              <a:ext cx="71928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" name="CustomShape 96"/>
            <p:cNvSpPr/>
            <p:nvPr/>
          </p:nvSpPr>
          <p:spPr>
            <a:xfrm rot="19628400">
              <a:off x="6004800" y="14248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" name="CustomShape 97"/>
            <p:cNvSpPr/>
            <p:nvPr/>
          </p:nvSpPr>
          <p:spPr>
            <a:xfrm rot="19628400">
              <a:off x="6008040" y="14364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" name="CustomShape 98"/>
            <p:cNvSpPr/>
            <p:nvPr/>
          </p:nvSpPr>
          <p:spPr>
            <a:xfrm rot="19628400">
              <a:off x="5986440" y="14047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" name="CustomShape 99"/>
            <p:cNvSpPr/>
            <p:nvPr/>
          </p:nvSpPr>
          <p:spPr>
            <a:xfrm rot="19628400">
              <a:off x="5860800" y="1279080"/>
              <a:ext cx="99036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" name="CustomShape 100"/>
            <p:cNvSpPr/>
            <p:nvPr/>
          </p:nvSpPr>
          <p:spPr>
            <a:xfrm rot="19628400">
              <a:off x="6238440" y="22348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" name="CustomShape 101"/>
            <p:cNvSpPr/>
            <p:nvPr/>
          </p:nvSpPr>
          <p:spPr>
            <a:xfrm rot="19628400">
              <a:off x="6267600" y="22708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" name="CustomShape 102"/>
            <p:cNvSpPr/>
            <p:nvPr/>
          </p:nvSpPr>
          <p:spPr>
            <a:xfrm rot="19628400">
              <a:off x="6309360" y="22842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Rectángulo 6"/>
          <p:cNvSpPr/>
          <p:nvPr/>
        </p:nvSpPr>
        <p:spPr>
          <a:xfrm>
            <a:off x="314388" y="1110009"/>
            <a:ext cx="8444219" cy="548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Observa la situación y responde las preguntas en tu cuaderno:</a:t>
            </a:r>
            <a:endParaRPr lang="es-CL" dirty="0"/>
          </a:p>
        </p:txBody>
      </p:sp>
      <p:grpSp>
        <p:nvGrpSpPr>
          <p:cNvPr id="14" name="Grupo 13"/>
          <p:cNvGrpSpPr/>
          <p:nvPr/>
        </p:nvGrpSpPr>
        <p:grpSpPr>
          <a:xfrm>
            <a:off x="384442" y="1778169"/>
            <a:ext cx="3805422" cy="4822539"/>
            <a:chOff x="384442" y="1778169"/>
            <a:chExt cx="3805422" cy="482253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42" y="1778169"/>
              <a:ext cx="3805422" cy="482253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Llamada rectangular redondeada 8"/>
            <p:cNvSpPr/>
            <p:nvPr/>
          </p:nvSpPr>
          <p:spPr>
            <a:xfrm>
              <a:off x="982638" y="2284488"/>
              <a:ext cx="1978925" cy="1227327"/>
            </a:xfrm>
            <a:prstGeom prst="wedgeRoundRectCallout">
              <a:avLst>
                <a:gd name="adj1" fmla="val 63495"/>
                <a:gd name="adj2" fmla="val -781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dirty="0" smtClean="0">
                  <a:solidFill>
                    <a:schemeClr val="tx1"/>
                  </a:solidFill>
                </a:rPr>
                <a:t>Al mirar los troncos desde acá solo veo círculos </a:t>
              </a:r>
              <a:endParaRPr lang="es-CL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64" y="1789133"/>
            <a:ext cx="7768226" cy="4811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4499412" y="2144748"/>
            <a:ext cx="6652179" cy="4159050"/>
            <a:chOff x="4499412" y="2144748"/>
            <a:chExt cx="6652179" cy="4159050"/>
          </a:xfrm>
        </p:grpSpPr>
        <p:sp>
          <p:nvSpPr>
            <p:cNvPr id="4" name="Elipse 3"/>
            <p:cNvSpPr/>
            <p:nvPr/>
          </p:nvSpPr>
          <p:spPr>
            <a:xfrm>
              <a:off x="4499412" y="3876503"/>
              <a:ext cx="522964" cy="3399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4536497" y="2144748"/>
              <a:ext cx="6615094" cy="4159050"/>
              <a:chOff x="4536497" y="2144748"/>
              <a:chExt cx="6615094" cy="41590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4536497" y="2144748"/>
                <a:ext cx="3147193" cy="3102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 smtClean="0"/>
                  <a:t>A un cilindro</a:t>
                </a:r>
                <a:endParaRPr lang="es-CL" dirty="0"/>
              </a:p>
            </p:txBody>
          </p:sp>
          <p:sp>
            <p:nvSpPr>
              <p:cNvPr id="72" name="Rectángulo 71"/>
              <p:cNvSpPr/>
              <p:nvPr/>
            </p:nvSpPr>
            <p:spPr>
              <a:xfrm>
                <a:off x="4598091" y="3007857"/>
                <a:ext cx="3147193" cy="3102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 smtClean="0"/>
                  <a:t>Desde arriba</a:t>
                </a:r>
                <a:endParaRPr lang="es-CL" dirty="0"/>
              </a:p>
            </p:txBody>
          </p:sp>
          <p:sp>
            <p:nvSpPr>
              <p:cNvPr id="74" name="Rectángulo 73"/>
              <p:cNvSpPr/>
              <p:nvPr/>
            </p:nvSpPr>
            <p:spPr>
              <a:xfrm>
                <a:off x="6092207" y="3851325"/>
                <a:ext cx="5059384" cy="5382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 smtClean="0"/>
                  <a:t>Si es posible, ya que esta mirando la cara del cilindro desde arriba</a:t>
                </a:r>
                <a:endParaRPr lang="es-CL" dirty="0"/>
              </a:p>
            </p:txBody>
          </p:sp>
          <p:sp>
            <p:nvSpPr>
              <p:cNvPr id="75" name="Rectángulo 74"/>
              <p:cNvSpPr/>
              <p:nvPr/>
            </p:nvSpPr>
            <p:spPr>
              <a:xfrm>
                <a:off x="4598091" y="5177294"/>
                <a:ext cx="3147193" cy="3102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 smtClean="0"/>
                  <a:t>De frente</a:t>
                </a:r>
                <a:endParaRPr lang="es-CL" dirty="0"/>
              </a:p>
            </p:txBody>
          </p:sp>
          <p:sp>
            <p:nvSpPr>
              <p:cNvPr id="76" name="Rectángulo 75"/>
              <p:cNvSpPr/>
              <p:nvPr/>
            </p:nvSpPr>
            <p:spPr>
              <a:xfrm>
                <a:off x="4598090" y="5995329"/>
                <a:ext cx="5080870" cy="3084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 smtClean="0"/>
                  <a:t>Observa rectángulos en cada tronco</a:t>
                </a:r>
                <a:endParaRPr lang="es-CL" dirty="0"/>
              </a:p>
            </p:txBody>
          </p:sp>
        </p:grpSp>
      </p:grpSp>
      <p:sp>
        <p:nvSpPr>
          <p:cNvPr id="80" name="Redondear rectángulo de esquina diagonal 79"/>
          <p:cNvSpPr/>
          <p:nvPr/>
        </p:nvSpPr>
        <p:spPr>
          <a:xfrm>
            <a:off x="1348604" y="5995329"/>
            <a:ext cx="2503323" cy="741368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2"/>
                </a:solidFill>
              </a:rPr>
              <a:t>Has clic para revisar tus respuestas </a:t>
            </a:r>
            <a:endParaRPr lang="es-C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roup 4"/>
          <p:cNvGrpSpPr/>
          <p:nvPr/>
        </p:nvGrpSpPr>
        <p:grpSpPr>
          <a:xfrm>
            <a:off x="10447200" y="1362240"/>
            <a:ext cx="608040" cy="877680"/>
            <a:chOff x="10447200" y="1362240"/>
            <a:chExt cx="608040" cy="877680"/>
          </a:xfrm>
        </p:grpSpPr>
        <p:sp>
          <p:nvSpPr>
            <p:cNvPr id="1010" name="CustomShape 5"/>
            <p:cNvSpPr/>
            <p:nvPr/>
          </p:nvSpPr>
          <p:spPr>
            <a:xfrm>
              <a:off x="10578960" y="1395360"/>
              <a:ext cx="199800" cy="29664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CustomShape 6"/>
            <p:cNvSpPr/>
            <p:nvPr/>
          </p:nvSpPr>
          <p:spPr>
            <a:xfrm>
              <a:off x="10477080" y="165888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7"/>
            <p:cNvSpPr/>
            <p:nvPr/>
          </p:nvSpPr>
          <p:spPr>
            <a:xfrm>
              <a:off x="10553400" y="188280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" name="CustomShape 8"/>
            <p:cNvSpPr/>
            <p:nvPr/>
          </p:nvSpPr>
          <p:spPr>
            <a:xfrm>
              <a:off x="10477080" y="17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" name="CustomShape 9"/>
            <p:cNvSpPr/>
            <p:nvPr/>
          </p:nvSpPr>
          <p:spPr>
            <a:xfrm>
              <a:off x="10571040" y="19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" name="CustomShape 10"/>
            <p:cNvSpPr/>
            <p:nvPr/>
          </p:nvSpPr>
          <p:spPr>
            <a:xfrm>
              <a:off x="10634400" y="1717560"/>
              <a:ext cx="378000" cy="50148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" name="CustomShape 11"/>
            <p:cNvSpPr/>
            <p:nvPr/>
          </p:nvSpPr>
          <p:spPr>
            <a:xfrm>
              <a:off x="10447200" y="162864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" name="CustomShape 12"/>
            <p:cNvSpPr/>
            <p:nvPr/>
          </p:nvSpPr>
          <p:spPr>
            <a:xfrm>
              <a:off x="10545480" y="13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" name="CustomShape 13"/>
            <p:cNvSpPr/>
            <p:nvPr/>
          </p:nvSpPr>
          <p:spPr>
            <a:xfrm>
              <a:off x="10528200" y="1870200"/>
              <a:ext cx="88920" cy="8856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9" name="CustomShape 14"/>
            <p:cNvSpPr/>
            <p:nvPr/>
          </p:nvSpPr>
          <p:spPr>
            <a:xfrm>
              <a:off x="10563120" y="196848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21" name="CustomShape 16"/>
          <p:cNvSpPr/>
          <p:nvPr/>
        </p:nvSpPr>
        <p:spPr>
          <a:xfrm>
            <a:off x="7277040" y="112248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17"/>
          <p:cNvSpPr/>
          <p:nvPr/>
        </p:nvSpPr>
        <p:spPr>
          <a:xfrm>
            <a:off x="7365960" y="107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18"/>
          <p:cNvSpPr/>
          <p:nvPr/>
        </p:nvSpPr>
        <p:spPr>
          <a:xfrm>
            <a:off x="7149960" y="922320"/>
            <a:ext cx="5580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19"/>
          <p:cNvSpPr/>
          <p:nvPr/>
        </p:nvSpPr>
        <p:spPr>
          <a:xfrm>
            <a:off x="7120080" y="1066680"/>
            <a:ext cx="45720" cy="7632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20"/>
          <p:cNvSpPr/>
          <p:nvPr/>
        </p:nvSpPr>
        <p:spPr>
          <a:xfrm>
            <a:off x="7370640" y="1236600"/>
            <a:ext cx="2088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CustomShape 23"/>
          <p:cNvSpPr/>
          <p:nvPr/>
        </p:nvSpPr>
        <p:spPr>
          <a:xfrm>
            <a:off x="11266160" y="926697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33"/>
          <p:cNvSpPr/>
          <p:nvPr/>
        </p:nvSpPr>
        <p:spPr>
          <a:xfrm>
            <a:off x="9693360" y="50148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34"/>
          <p:cNvSpPr/>
          <p:nvPr/>
        </p:nvSpPr>
        <p:spPr>
          <a:xfrm>
            <a:off x="9710640" y="59832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35"/>
          <p:cNvSpPr/>
          <p:nvPr/>
        </p:nvSpPr>
        <p:spPr>
          <a:xfrm>
            <a:off x="10439280" y="671400"/>
            <a:ext cx="193680" cy="10476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36"/>
          <p:cNvSpPr/>
          <p:nvPr/>
        </p:nvSpPr>
        <p:spPr>
          <a:xfrm>
            <a:off x="10691640" y="522360"/>
            <a:ext cx="3668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CustomShape 37"/>
          <p:cNvSpPr/>
          <p:nvPr/>
        </p:nvSpPr>
        <p:spPr>
          <a:xfrm>
            <a:off x="10694880" y="58248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38"/>
          <p:cNvSpPr/>
          <p:nvPr/>
        </p:nvSpPr>
        <p:spPr>
          <a:xfrm>
            <a:off x="10291680" y="326880"/>
            <a:ext cx="270000" cy="2527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39"/>
          <p:cNvSpPr/>
          <p:nvPr/>
        </p:nvSpPr>
        <p:spPr>
          <a:xfrm>
            <a:off x="10336320" y="50148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40"/>
          <p:cNvSpPr/>
          <p:nvPr/>
        </p:nvSpPr>
        <p:spPr>
          <a:xfrm>
            <a:off x="10436400" y="836640"/>
            <a:ext cx="193680" cy="10152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41"/>
          <p:cNvSpPr/>
          <p:nvPr/>
        </p:nvSpPr>
        <p:spPr>
          <a:xfrm>
            <a:off x="11085480" y="438120"/>
            <a:ext cx="366840" cy="33516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42"/>
          <p:cNvSpPr/>
          <p:nvPr/>
        </p:nvSpPr>
        <p:spPr>
          <a:xfrm>
            <a:off x="11088720" y="47628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43"/>
          <p:cNvSpPr/>
          <p:nvPr/>
        </p:nvSpPr>
        <p:spPr>
          <a:xfrm>
            <a:off x="11085480" y="64944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44"/>
          <p:cNvSpPr/>
          <p:nvPr/>
        </p:nvSpPr>
        <p:spPr>
          <a:xfrm>
            <a:off x="9678960" y="476280"/>
            <a:ext cx="708120" cy="6843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45"/>
          <p:cNvSpPr/>
          <p:nvPr/>
        </p:nvSpPr>
        <p:spPr>
          <a:xfrm>
            <a:off x="10401480" y="641520"/>
            <a:ext cx="253800" cy="16488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46"/>
          <p:cNvSpPr/>
          <p:nvPr/>
        </p:nvSpPr>
        <p:spPr>
          <a:xfrm>
            <a:off x="10396440" y="80640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47"/>
          <p:cNvSpPr/>
          <p:nvPr/>
        </p:nvSpPr>
        <p:spPr>
          <a:xfrm>
            <a:off x="10252080" y="29844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48"/>
          <p:cNvSpPr/>
          <p:nvPr/>
        </p:nvSpPr>
        <p:spPr>
          <a:xfrm>
            <a:off x="10645920" y="48888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49"/>
          <p:cNvSpPr/>
          <p:nvPr/>
        </p:nvSpPr>
        <p:spPr>
          <a:xfrm>
            <a:off x="11039400" y="40320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50"/>
          <p:cNvSpPr/>
          <p:nvPr/>
        </p:nvSpPr>
        <p:spPr>
          <a:xfrm>
            <a:off x="11057040" y="62388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54"/>
          <p:cNvSpPr/>
          <p:nvPr/>
        </p:nvSpPr>
        <p:spPr>
          <a:xfrm>
            <a:off x="9278935" y="9565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55"/>
          <p:cNvSpPr/>
          <p:nvPr/>
        </p:nvSpPr>
        <p:spPr>
          <a:xfrm>
            <a:off x="8621640" y="379440"/>
            <a:ext cx="9072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72"/>
          <p:cNvSpPr/>
          <p:nvPr/>
        </p:nvSpPr>
        <p:spPr>
          <a:xfrm>
            <a:off x="9220320" y="166536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78" name="Group 73"/>
          <p:cNvGrpSpPr/>
          <p:nvPr/>
        </p:nvGrpSpPr>
        <p:grpSpPr>
          <a:xfrm>
            <a:off x="11072520" y="1755800"/>
            <a:ext cx="975600" cy="1132560"/>
            <a:chOff x="4812120" y="569520"/>
            <a:chExt cx="975600" cy="1132560"/>
          </a:xfrm>
        </p:grpSpPr>
        <p:sp>
          <p:nvSpPr>
            <p:cNvPr id="1079" name="CustomShape 74"/>
            <p:cNvSpPr/>
            <p:nvPr/>
          </p:nvSpPr>
          <p:spPr>
            <a:xfrm rot="17675400">
              <a:off x="4822920" y="81756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" name="CustomShape 75"/>
            <p:cNvSpPr/>
            <p:nvPr/>
          </p:nvSpPr>
          <p:spPr>
            <a:xfrm rot="17675400">
              <a:off x="5530680" y="88380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" name="CustomShape 76"/>
            <p:cNvSpPr/>
            <p:nvPr/>
          </p:nvSpPr>
          <p:spPr>
            <a:xfrm rot="17675400">
              <a:off x="5553360" y="9180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77"/>
            <p:cNvSpPr/>
            <p:nvPr/>
          </p:nvSpPr>
          <p:spPr>
            <a:xfrm rot="17675400">
              <a:off x="5619600" y="7966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78"/>
            <p:cNvSpPr/>
            <p:nvPr/>
          </p:nvSpPr>
          <p:spPr>
            <a:xfrm rot="17675400">
              <a:off x="5624280" y="8175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79"/>
            <p:cNvSpPr/>
            <p:nvPr/>
          </p:nvSpPr>
          <p:spPr>
            <a:xfrm rot="17675400">
              <a:off x="5475600" y="8748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CustomShape 80"/>
            <p:cNvSpPr/>
            <p:nvPr/>
          </p:nvSpPr>
          <p:spPr>
            <a:xfrm rot="17675400">
              <a:off x="5028120" y="9075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" name="CustomShape 81"/>
            <p:cNvSpPr/>
            <p:nvPr/>
          </p:nvSpPr>
          <p:spPr>
            <a:xfrm rot="17675400">
              <a:off x="5115600" y="104400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" name="CustomShape 82"/>
            <p:cNvSpPr/>
            <p:nvPr/>
          </p:nvSpPr>
          <p:spPr>
            <a:xfrm rot="17675400">
              <a:off x="4923360" y="120924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" name="CustomShape 83"/>
            <p:cNvSpPr/>
            <p:nvPr/>
          </p:nvSpPr>
          <p:spPr>
            <a:xfrm rot="17675400">
              <a:off x="4861440" y="135216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" name="CustomShape 84"/>
            <p:cNvSpPr/>
            <p:nvPr/>
          </p:nvSpPr>
          <p:spPr>
            <a:xfrm rot="17675400">
              <a:off x="5536800" y="7858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" name="CustomShape 85"/>
            <p:cNvSpPr/>
            <p:nvPr/>
          </p:nvSpPr>
          <p:spPr>
            <a:xfrm rot="17675400">
              <a:off x="5465880" y="8413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" name="CustomShape 86"/>
            <p:cNvSpPr/>
            <p:nvPr/>
          </p:nvSpPr>
          <p:spPr>
            <a:xfrm rot="17675400">
              <a:off x="5083200" y="9979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7" name="Imagen 372"/>
          <p:cNvPicPr/>
          <p:nvPr/>
        </p:nvPicPr>
        <p:blipFill>
          <a:blip r:embed="rId2"/>
          <a:stretch/>
        </p:blipFill>
        <p:spPr>
          <a:xfrm>
            <a:off x="74894" y="5332429"/>
            <a:ext cx="12193588" cy="1516149"/>
          </a:xfrm>
          <a:prstGeom prst="rect">
            <a:avLst/>
          </a:prstGeom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199690" y="247278"/>
            <a:ext cx="8860308" cy="925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7030A0"/>
                </a:solidFill>
                <a:latin typeface="Futura-Medium" panose="020B0600000000000000" pitchFamily="34" charset="0"/>
              </a:rPr>
              <a:t>Para  aprender …Posiciones para observar un cuerpo geométrico</a:t>
            </a:r>
            <a:endParaRPr lang="es-CL" sz="3200" b="1" dirty="0">
              <a:solidFill>
                <a:srgbClr val="7030A0"/>
              </a:solidFill>
              <a:latin typeface="Futura-Medium" panose="020B0600000000000000" pitchFamily="34" charset="0"/>
            </a:endParaRPr>
          </a:p>
        </p:txBody>
      </p:sp>
      <p:grpSp>
        <p:nvGrpSpPr>
          <p:cNvPr id="1092" name="Group 87"/>
          <p:cNvGrpSpPr/>
          <p:nvPr/>
        </p:nvGrpSpPr>
        <p:grpSpPr>
          <a:xfrm>
            <a:off x="10778760" y="2660766"/>
            <a:ext cx="1378080" cy="1383120"/>
            <a:chOff x="5667120" y="1091160"/>
            <a:chExt cx="1378080" cy="1383120"/>
          </a:xfrm>
        </p:grpSpPr>
        <p:sp>
          <p:nvSpPr>
            <p:cNvPr id="1093" name="CustomShape 88"/>
            <p:cNvSpPr/>
            <p:nvPr/>
          </p:nvSpPr>
          <p:spPr>
            <a:xfrm rot="19628400">
              <a:off x="5853600" y="17362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" name="CustomShape 89"/>
            <p:cNvSpPr/>
            <p:nvPr/>
          </p:nvSpPr>
          <p:spPr>
            <a:xfrm rot="19628400">
              <a:off x="5826960" y="16272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" name="CustomShape 90"/>
            <p:cNvSpPr/>
            <p:nvPr/>
          </p:nvSpPr>
          <p:spPr>
            <a:xfrm rot="19628400">
              <a:off x="5985720" y="19857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1"/>
            <p:cNvSpPr/>
            <p:nvPr/>
          </p:nvSpPr>
          <p:spPr>
            <a:xfrm rot="19628400">
              <a:off x="6050160" y="21272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" name="CustomShape 92"/>
            <p:cNvSpPr/>
            <p:nvPr/>
          </p:nvSpPr>
          <p:spPr>
            <a:xfrm rot="19628400">
              <a:off x="5923440" y="18568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" name="CustomShape 93"/>
            <p:cNvSpPr/>
            <p:nvPr/>
          </p:nvSpPr>
          <p:spPr>
            <a:xfrm rot="19628400">
              <a:off x="6107400" y="22410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" name="CustomShape 94"/>
            <p:cNvSpPr/>
            <p:nvPr/>
          </p:nvSpPr>
          <p:spPr>
            <a:xfrm rot="19628400">
              <a:off x="5952240" y="1261080"/>
              <a:ext cx="86616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" name="CustomShape 95"/>
            <p:cNvSpPr/>
            <p:nvPr/>
          </p:nvSpPr>
          <p:spPr>
            <a:xfrm rot="19628400">
              <a:off x="5973840" y="1334520"/>
              <a:ext cx="71928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" name="CustomShape 96"/>
            <p:cNvSpPr/>
            <p:nvPr/>
          </p:nvSpPr>
          <p:spPr>
            <a:xfrm rot="19628400">
              <a:off x="6004800" y="14248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" name="CustomShape 97"/>
            <p:cNvSpPr/>
            <p:nvPr/>
          </p:nvSpPr>
          <p:spPr>
            <a:xfrm rot="19628400">
              <a:off x="6008040" y="14364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" name="CustomShape 98"/>
            <p:cNvSpPr/>
            <p:nvPr/>
          </p:nvSpPr>
          <p:spPr>
            <a:xfrm rot="19628400">
              <a:off x="5986440" y="14047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" name="CustomShape 99"/>
            <p:cNvSpPr/>
            <p:nvPr/>
          </p:nvSpPr>
          <p:spPr>
            <a:xfrm rot="19628400">
              <a:off x="5860800" y="1279080"/>
              <a:ext cx="99036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" name="CustomShape 100"/>
            <p:cNvSpPr/>
            <p:nvPr/>
          </p:nvSpPr>
          <p:spPr>
            <a:xfrm rot="19628400">
              <a:off x="6238440" y="22348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" name="CustomShape 101"/>
            <p:cNvSpPr/>
            <p:nvPr/>
          </p:nvSpPr>
          <p:spPr>
            <a:xfrm rot="19628400">
              <a:off x="6267600" y="22708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" name="CustomShape 102"/>
            <p:cNvSpPr/>
            <p:nvPr/>
          </p:nvSpPr>
          <p:spPr>
            <a:xfrm rot="19628400">
              <a:off x="6309360" y="22842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11" name="Imagen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33" y="4123990"/>
            <a:ext cx="2952328" cy="2326179"/>
          </a:xfrm>
          <a:prstGeom prst="rect">
            <a:avLst/>
          </a:prstGeom>
        </p:spPr>
      </p:pic>
      <p:sp>
        <p:nvSpPr>
          <p:cNvPr id="79" name="Subtítulo 2"/>
          <p:cNvSpPr txBox="1">
            <a:spLocks/>
          </p:cNvSpPr>
          <p:nvPr/>
        </p:nvSpPr>
        <p:spPr>
          <a:xfrm>
            <a:off x="467281" y="1351122"/>
            <a:ext cx="9008598" cy="3447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400" dirty="0" smtClean="0"/>
              <a:t>Las </a:t>
            </a:r>
            <a:r>
              <a:rPr lang="es-CL" sz="2400" dirty="0" smtClean="0">
                <a:solidFill>
                  <a:srgbClr val="FF0000"/>
                </a:solidFill>
              </a:rPr>
              <a:t>vistas de un cuerpo geométrico 3D </a:t>
            </a:r>
            <a:r>
              <a:rPr lang="es-CL" sz="2400" dirty="0" smtClean="0"/>
              <a:t>pueden ser representadas por diferentes figuras geométricas 2D, según la posición en la cual se ubique el observador: </a:t>
            </a:r>
            <a:r>
              <a:rPr lang="es-CL" sz="2400" u="sng" dirty="0" smtClean="0"/>
              <a:t>desde arriba, de frente o de lado. </a:t>
            </a:r>
            <a:endParaRPr lang="es-CL" sz="2400" b="1" u="sng" dirty="0">
              <a:solidFill>
                <a:srgbClr val="00B05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038989" y="3071687"/>
            <a:ext cx="7639971" cy="3263643"/>
            <a:chOff x="2039661" y="2751706"/>
            <a:chExt cx="7639971" cy="251487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9661" y="2751706"/>
              <a:ext cx="7639971" cy="2514878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6" name="Rectángulo redondeado 5"/>
            <p:cNvSpPr/>
            <p:nvPr/>
          </p:nvSpPr>
          <p:spPr>
            <a:xfrm>
              <a:off x="3838809" y="3562583"/>
              <a:ext cx="1132771" cy="351626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tx1"/>
                  </a:solidFill>
                </a:rPr>
                <a:t>Observo un circulo</a:t>
              </a:r>
              <a:endParaRPr lang="es-CL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ángulo redondeado 81"/>
            <p:cNvSpPr/>
            <p:nvPr/>
          </p:nvSpPr>
          <p:spPr>
            <a:xfrm>
              <a:off x="6072989" y="3719357"/>
              <a:ext cx="1132771" cy="351626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tx1"/>
                  </a:solidFill>
                </a:rPr>
                <a:t>Observo un triangulo</a:t>
              </a:r>
              <a:endParaRPr lang="es-CL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ángulo redondeado 82"/>
            <p:cNvSpPr/>
            <p:nvPr/>
          </p:nvSpPr>
          <p:spPr>
            <a:xfrm>
              <a:off x="8287754" y="3137267"/>
              <a:ext cx="1132771" cy="351626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200" dirty="0" smtClean="0">
                  <a:solidFill>
                    <a:schemeClr val="tx1"/>
                  </a:solidFill>
                </a:rPr>
                <a:t>Observo un triangulo</a:t>
              </a:r>
              <a:endParaRPr lang="es-CL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18" y="257329"/>
            <a:ext cx="11714777" cy="1325520"/>
          </a:xfrm>
        </p:spPr>
        <p:txBody>
          <a:bodyPr/>
          <a:lstStyle/>
          <a:p>
            <a:r>
              <a:rPr lang="es-CL" sz="3200" dirty="0" smtClean="0">
                <a:solidFill>
                  <a:srgbClr val="FF0000"/>
                </a:solidFill>
                <a:latin typeface="Futura-Medium" panose="020B0600000000000000" pitchFamily="34" charset="0"/>
              </a:rPr>
              <a:t>En resumen</a:t>
            </a:r>
            <a:r>
              <a:rPr lang="es-CL" sz="3200" dirty="0" smtClean="0">
                <a:latin typeface="Futura-Medium" panose="020B0600000000000000" pitchFamily="34" charset="0"/>
              </a:rPr>
              <a:t>… Dependiendo desde donde observemos el cuerpo geométrico podremos representar sus vistas por medio de  figuras en 2D ( figuras planas)</a:t>
            </a:r>
            <a:endParaRPr lang="es-CL" sz="3200" dirty="0">
              <a:latin typeface="Futura-Medium" panose="020B0600000000000000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23834" y="2162666"/>
            <a:ext cx="8120417" cy="4589398"/>
            <a:chOff x="2606723" y="1924335"/>
            <a:chExt cx="6755641" cy="396950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6723" y="1924335"/>
              <a:ext cx="6755641" cy="396950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</a:ln>
          </p:spPr>
        </p:pic>
        <p:sp>
          <p:nvSpPr>
            <p:cNvPr id="5" name="Cerrar llave 4"/>
            <p:cNvSpPr/>
            <p:nvPr/>
          </p:nvSpPr>
          <p:spPr>
            <a:xfrm>
              <a:off x="7547212" y="2715904"/>
              <a:ext cx="286603" cy="2729553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Elipse 6"/>
          <p:cNvSpPr/>
          <p:nvPr/>
        </p:nvSpPr>
        <p:spPr>
          <a:xfrm>
            <a:off x="7516108" y="1562104"/>
            <a:ext cx="2846816" cy="24176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Futura-Medium" panose="020B0600000000000000" pitchFamily="34" charset="0"/>
              </a:rPr>
              <a:t>RECUERDA: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Futura-Medium" panose="020B0600000000000000" pitchFamily="34" charset="0"/>
              </a:rPr>
              <a:t>Las figuras en 2D, son las figuras geométricas planas, es decir NO TIENEN VOLUMEN</a:t>
            </a:r>
            <a:endParaRPr lang="es-CL" sz="1600" b="1" dirty="0">
              <a:solidFill>
                <a:schemeClr val="tx1"/>
              </a:solidFill>
              <a:latin typeface="Futura-Medium" panose="020B0600000000000000" pitchFamily="34" charset="0"/>
            </a:endParaRPr>
          </a:p>
        </p:txBody>
      </p:sp>
      <p:sp>
        <p:nvSpPr>
          <p:cNvPr id="8" name="Flecha curvada hacia abajo 7"/>
          <p:cNvSpPr/>
          <p:nvPr/>
        </p:nvSpPr>
        <p:spPr>
          <a:xfrm rot="21045251">
            <a:off x="4889658" y="1404030"/>
            <a:ext cx="3110184" cy="625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57" y="3835021"/>
            <a:ext cx="2302609" cy="29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 rot="2598151">
            <a:off x="483540" y="600309"/>
            <a:ext cx="837655" cy="92242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3"/>
          <p:cNvSpPr/>
          <p:nvPr/>
        </p:nvSpPr>
        <p:spPr>
          <a:xfrm>
            <a:off x="10845280" y="98257"/>
            <a:ext cx="1048212" cy="1431969"/>
          </a:xfrm>
          <a:custGeom>
            <a:avLst/>
            <a:gdLst/>
            <a:ahLst/>
            <a:cxnLst/>
            <a:rect l="l" t="t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 rot="10800000">
            <a:off x="10785595" y="1684415"/>
            <a:ext cx="1348308" cy="169235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3"/>
          <a:stretch/>
        </p:blipFill>
        <p:spPr>
          <a:xfrm>
            <a:off x="72580" y="4360558"/>
            <a:ext cx="1659570" cy="1658840"/>
          </a:xfrm>
          <a:prstGeom prst="rect">
            <a:avLst/>
          </a:prstGeom>
          <a:ln>
            <a:noFill/>
          </a:ln>
        </p:spPr>
      </p:pic>
      <p:sp>
        <p:nvSpPr>
          <p:cNvPr id="15" name="CustomShape 2"/>
          <p:cNvSpPr/>
          <p:nvPr/>
        </p:nvSpPr>
        <p:spPr>
          <a:xfrm>
            <a:off x="281247" y="1551781"/>
            <a:ext cx="1118773" cy="1334704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2"/>
          <p:cNvSpPr/>
          <p:nvPr/>
        </p:nvSpPr>
        <p:spPr>
          <a:xfrm rot="19805512">
            <a:off x="535004" y="2995987"/>
            <a:ext cx="734723" cy="1004459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Rectángulo redondeado 4"/>
          <p:cNvSpPr/>
          <p:nvPr/>
        </p:nvSpPr>
        <p:spPr>
          <a:xfrm>
            <a:off x="219462" y="143216"/>
            <a:ext cx="4188765" cy="3596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ACTIVIDAD EN EL CUADERNO 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664" y="1212953"/>
            <a:ext cx="2176724" cy="2348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049" y="1276240"/>
            <a:ext cx="1701267" cy="2285284"/>
          </a:xfrm>
          <a:prstGeom prst="rect">
            <a:avLst/>
          </a:prstGeom>
        </p:spPr>
      </p:pic>
      <p:sp>
        <p:nvSpPr>
          <p:cNvPr id="26" name="Subtítulo 2"/>
          <p:cNvSpPr txBox="1">
            <a:spLocks/>
          </p:cNvSpPr>
          <p:nvPr/>
        </p:nvSpPr>
        <p:spPr>
          <a:xfrm>
            <a:off x="1400020" y="599680"/>
            <a:ext cx="9008598" cy="3447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400" b="1" dirty="0" smtClean="0">
                <a:solidFill>
                  <a:srgbClr val="00B050"/>
                </a:solidFill>
              </a:rPr>
              <a:t>Observa cada cuerpo geométrico y dibuja las figuras dependiendo de cada una de sus vistas  </a:t>
            </a:r>
            <a:endParaRPr lang="es-CL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7674"/>
              </p:ext>
            </p:extLst>
          </p:nvPr>
        </p:nvGraphicFramePr>
        <p:xfrm>
          <a:off x="1936729" y="3665688"/>
          <a:ext cx="4696083" cy="2822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5361"/>
                <a:gridCol w="1565361"/>
                <a:gridCol w="1565361"/>
              </a:tblGrid>
              <a:tr h="59463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 frente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 lado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 arriba</a:t>
                      </a:r>
                      <a:endParaRPr lang="es-CL" dirty="0"/>
                    </a:p>
                  </a:txBody>
                  <a:tcPr/>
                </a:tc>
              </a:tr>
              <a:tr h="222827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5413"/>
              </p:ext>
            </p:extLst>
          </p:nvPr>
        </p:nvGraphicFramePr>
        <p:xfrm>
          <a:off x="6975029" y="3715690"/>
          <a:ext cx="4696083" cy="2822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5361"/>
                <a:gridCol w="1565361"/>
                <a:gridCol w="1565361"/>
              </a:tblGrid>
              <a:tr h="59463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 frente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 lado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De arriba</a:t>
                      </a:r>
                      <a:endParaRPr lang="es-CL" dirty="0"/>
                    </a:p>
                  </a:txBody>
                  <a:tcPr/>
                </a:tc>
              </a:tr>
              <a:tr h="222827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2279818" y="4562181"/>
            <a:ext cx="9147803" cy="1457217"/>
            <a:chOff x="2279818" y="4562181"/>
            <a:chExt cx="9147803" cy="1457217"/>
          </a:xfrm>
        </p:grpSpPr>
        <p:sp>
          <p:nvSpPr>
            <p:cNvPr id="2" name="Triángulo isósceles 1"/>
            <p:cNvSpPr/>
            <p:nvPr/>
          </p:nvSpPr>
          <p:spPr>
            <a:xfrm>
              <a:off x="2279818" y="4562181"/>
              <a:ext cx="900753" cy="1255594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Triángulo isósceles 16"/>
            <p:cNvSpPr/>
            <p:nvPr/>
          </p:nvSpPr>
          <p:spPr>
            <a:xfrm>
              <a:off x="3735157" y="4562181"/>
              <a:ext cx="900753" cy="1255594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5254388" y="4790364"/>
              <a:ext cx="1050878" cy="10274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7260609" y="4667534"/>
              <a:ext cx="814440" cy="13518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962215" y="4628137"/>
              <a:ext cx="814440" cy="13518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Pentágono regular 5"/>
            <p:cNvSpPr/>
            <p:nvPr/>
          </p:nvSpPr>
          <p:spPr>
            <a:xfrm>
              <a:off x="10262938" y="4667534"/>
              <a:ext cx="1164683" cy="1189637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Redondear rectángulo de esquina diagonal 10"/>
          <p:cNvSpPr/>
          <p:nvPr/>
        </p:nvSpPr>
        <p:spPr>
          <a:xfrm>
            <a:off x="5333750" y="2756848"/>
            <a:ext cx="2503323" cy="741368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2"/>
                </a:solidFill>
              </a:rPr>
              <a:t>Has clic para revisar tus respuestas 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3627</TotalTime>
  <Words>742</Words>
  <Application>Microsoft Office PowerPoint</Application>
  <PresentationFormat>Personalizado</PresentationFormat>
  <Paragraphs>125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Cordia New</vt:lpstr>
      <vt:lpstr>DejaVu Sans</vt:lpstr>
      <vt:lpstr>Futura-Medium</vt:lpstr>
      <vt:lpstr>Gabriola</vt:lpstr>
      <vt:lpstr>Gill Sans MT</vt:lpstr>
      <vt:lpstr>Hind</vt:lpstr>
      <vt:lpstr>Wingdings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Recordemos algunas características de los cuerpos geométricos </vt:lpstr>
      <vt:lpstr>Presentación de PowerPoint</vt:lpstr>
      <vt:lpstr>Presentación de PowerPoint</vt:lpstr>
      <vt:lpstr>En resumen… Dependiendo desde donde observemos el cuerpo geométrico podremos representar sus vistas por medio de  figuras en 2D ( figuras planas)</vt:lpstr>
      <vt:lpstr>Presentación de PowerPoint</vt:lpstr>
      <vt:lpstr>  Para aprender: Representar las vistas en el plano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windows 7</dc:creator>
  <dc:description/>
  <cp:lastModifiedBy>Jonathan</cp:lastModifiedBy>
  <cp:revision>200</cp:revision>
  <dcterms:created xsi:type="dcterms:W3CDTF">2019-03-19T06:29:40Z</dcterms:created>
  <dcterms:modified xsi:type="dcterms:W3CDTF">2020-09-04T20:34:36Z</dcterms:modified>
  <dc:language>en-US</dc:language>
</cp:coreProperties>
</file>